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7280000" cx="23040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E44971-7801-4F84-BD3A-A25F061552CF}">
  <a:tblStyle styleId="{53E44971-7801-4F84-BD3A-A25F061552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a0a6855170_0_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a0a685517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a0d495ade8_1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a0d495ade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0d495ade8_1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a0d495ade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a0d495ade8_1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a0d495ade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a0d495ade8_2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a0d495ade8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a0d495ade8_2_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a0d495ade8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a0d495ade8_2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a0d495ade8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a0d495ade8_2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a0d495ade8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a0d495ade8_4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a0d495ade8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a0d495ade8_4_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a0d495ade8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09f92d302_0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09f92d3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e1558ebd9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e1558ebd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a09f92d302_0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a09f92d30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0a6855170_0_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0a685517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0a6855170_0_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a0a685517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0a6855170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a0a685517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a0a6855170_0_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a0a685517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a0a6855170_0_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a0a685517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0a6855170_0_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a0a685517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62800" y="5219309"/>
            <a:ext cx="19714500" cy="50754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9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227575" y="10718559"/>
            <a:ext cx="14584800" cy="19290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1716943" y="4752770"/>
            <a:ext cx="2287796" cy="2777428"/>
            <a:chOff x="11740318" y="746148"/>
            <a:chExt cx="697435" cy="846673"/>
          </a:xfrm>
        </p:grpSpPr>
        <p:sp>
          <p:nvSpPr>
            <p:cNvPr id="13" name="Google Shape;13;p2"/>
            <p:cNvSpPr/>
            <p:nvPr/>
          </p:nvSpPr>
          <p:spPr>
            <a:xfrm rot="10800000">
              <a:off x="12417602" y="1074787"/>
              <a:ext cx="20151" cy="194466"/>
            </a:xfrm>
            <a:custGeom>
              <a:rect b="b" l="l" r="r" t="t"/>
              <a:pathLst>
                <a:path extrusionOk="0" h="1187" w="123">
                  <a:moveTo>
                    <a:pt x="122" y="1"/>
                  </a:moveTo>
                  <a:lnTo>
                    <a:pt x="1" y="123"/>
                  </a:lnTo>
                  <a:lnTo>
                    <a:pt x="1" y="1065"/>
                  </a:lnTo>
                  <a:lnTo>
                    <a:pt x="122" y="1186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12163661" y="820853"/>
              <a:ext cx="15073" cy="702339"/>
            </a:xfrm>
            <a:custGeom>
              <a:rect b="b" l="l" r="r" t="t"/>
              <a:pathLst>
                <a:path extrusionOk="0" h="4287" w="92">
                  <a:moveTo>
                    <a:pt x="92" y="1"/>
                  </a:moveTo>
                  <a:lnTo>
                    <a:pt x="0" y="122"/>
                  </a:lnTo>
                  <a:lnTo>
                    <a:pt x="0" y="4165"/>
                  </a:lnTo>
                  <a:lnTo>
                    <a:pt x="92" y="4287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12337979" y="990088"/>
              <a:ext cx="15073" cy="358788"/>
            </a:xfrm>
            <a:custGeom>
              <a:rect b="b" l="l" r="r" t="t"/>
              <a:pathLst>
                <a:path extrusionOk="0" h="2190" w="92">
                  <a:moveTo>
                    <a:pt x="92" y="1"/>
                  </a:moveTo>
                  <a:lnTo>
                    <a:pt x="1" y="122"/>
                  </a:lnTo>
                  <a:lnTo>
                    <a:pt x="1" y="2098"/>
                  </a:lnTo>
                  <a:lnTo>
                    <a:pt x="92" y="2189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12078960" y="746148"/>
              <a:ext cx="20151" cy="846673"/>
            </a:xfrm>
            <a:custGeom>
              <a:rect b="b" l="l" r="r" t="t"/>
              <a:pathLst>
                <a:path extrusionOk="0" h="5168" w="123">
                  <a:moveTo>
                    <a:pt x="31" y="0"/>
                  </a:moveTo>
                  <a:lnTo>
                    <a:pt x="1" y="31"/>
                  </a:lnTo>
                  <a:lnTo>
                    <a:pt x="1" y="5137"/>
                  </a:lnTo>
                  <a:lnTo>
                    <a:pt x="31" y="5168"/>
                  </a:lnTo>
                  <a:lnTo>
                    <a:pt x="122" y="5107"/>
                  </a:lnTo>
                  <a:lnTo>
                    <a:pt x="122" y="9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12248363" y="905552"/>
              <a:ext cx="19988" cy="532939"/>
            </a:xfrm>
            <a:custGeom>
              <a:rect b="b" l="l" r="r" t="t"/>
              <a:pathLst>
                <a:path extrusionOk="0" h="3253" w="122">
                  <a:moveTo>
                    <a:pt x="122" y="1"/>
                  </a:moveTo>
                  <a:lnTo>
                    <a:pt x="0" y="122"/>
                  </a:lnTo>
                  <a:lnTo>
                    <a:pt x="0" y="3131"/>
                  </a:lnTo>
                  <a:lnTo>
                    <a:pt x="122" y="3253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11825020" y="995166"/>
              <a:ext cx="20151" cy="348630"/>
            </a:xfrm>
            <a:custGeom>
              <a:rect b="b" l="l" r="r" t="t"/>
              <a:pathLst>
                <a:path extrusionOk="0" h="2128" w="123">
                  <a:moveTo>
                    <a:pt x="1" y="0"/>
                  </a:moveTo>
                  <a:lnTo>
                    <a:pt x="1" y="2128"/>
                  </a:lnTo>
                  <a:lnTo>
                    <a:pt x="122" y="2006"/>
                  </a:lnTo>
                  <a:lnTo>
                    <a:pt x="122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11740318" y="1079865"/>
              <a:ext cx="15236" cy="184309"/>
            </a:xfrm>
            <a:custGeom>
              <a:rect b="b" l="l" r="r" t="t"/>
              <a:pathLst>
                <a:path extrusionOk="0" h="1125" w="93">
                  <a:moveTo>
                    <a:pt x="1" y="0"/>
                  </a:moveTo>
                  <a:lnTo>
                    <a:pt x="1" y="1125"/>
                  </a:lnTo>
                  <a:lnTo>
                    <a:pt x="92" y="1003"/>
                  </a:lnTo>
                  <a:lnTo>
                    <a:pt x="92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11994422" y="825768"/>
              <a:ext cx="19988" cy="692346"/>
            </a:xfrm>
            <a:custGeom>
              <a:rect b="b" l="l" r="r" t="t"/>
              <a:pathLst>
                <a:path extrusionOk="0" h="4226" w="122">
                  <a:moveTo>
                    <a:pt x="0" y="0"/>
                  </a:moveTo>
                  <a:lnTo>
                    <a:pt x="0" y="4225"/>
                  </a:lnTo>
                  <a:lnTo>
                    <a:pt x="122" y="4104"/>
                  </a:lnTo>
                  <a:lnTo>
                    <a:pt x="122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11909721" y="915382"/>
              <a:ext cx="15073" cy="513116"/>
            </a:xfrm>
            <a:custGeom>
              <a:rect b="b" l="l" r="r" t="t"/>
              <a:pathLst>
                <a:path extrusionOk="0" h="3132" w="92">
                  <a:moveTo>
                    <a:pt x="1" y="0"/>
                  </a:moveTo>
                  <a:lnTo>
                    <a:pt x="1" y="3131"/>
                  </a:lnTo>
                  <a:lnTo>
                    <a:pt x="92" y="3040"/>
                  </a:lnTo>
                  <a:lnTo>
                    <a:pt x="92" y="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2"/>
          <p:cNvSpPr/>
          <p:nvPr/>
        </p:nvSpPr>
        <p:spPr>
          <a:xfrm>
            <a:off x="4816710" y="13033990"/>
            <a:ext cx="74348" cy="72057"/>
          </a:xfrm>
          <a:custGeom>
            <a:rect b="b" l="l" r="r" t="t"/>
            <a:pathLst>
              <a:path extrusionOk="0" h="472" w="487">
                <a:moveTo>
                  <a:pt x="236" y="1"/>
                </a:moveTo>
                <a:cubicBezTo>
                  <a:pt x="175" y="1"/>
                  <a:pt x="122" y="31"/>
                  <a:pt x="91" y="92"/>
                </a:cubicBezTo>
                <a:cubicBezTo>
                  <a:pt x="0" y="153"/>
                  <a:pt x="0" y="305"/>
                  <a:pt x="91" y="426"/>
                </a:cubicBezTo>
                <a:cubicBezTo>
                  <a:pt x="122" y="456"/>
                  <a:pt x="175" y="472"/>
                  <a:pt x="236" y="472"/>
                </a:cubicBezTo>
                <a:cubicBezTo>
                  <a:pt x="296" y="472"/>
                  <a:pt x="365" y="456"/>
                  <a:pt x="426" y="426"/>
                </a:cubicBezTo>
                <a:cubicBezTo>
                  <a:pt x="486" y="335"/>
                  <a:pt x="486" y="183"/>
                  <a:pt x="426" y="92"/>
                </a:cubicBezTo>
                <a:cubicBezTo>
                  <a:pt x="365" y="31"/>
                  <a:pt x="296" y="1"/>
                  <a:pt x="2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4566035" y="12783469"/>
            <a:ext cx="74501" cy="69767"/>
          </a:xfrm>
          <a:custGeom>
            <a:rect b="b" l="l" r="r" t="t"/>
            <a:pathLst>
              <a:path extrusionOk="0" h="457" w="488">
                <a:moveTo>
                  <a:pt x="244" y="0"/>
                </a:moveTo>
                <a:cubicBezTo>
                  <a:pt x="122" y="0"/>
                  <a:pt x="1" y="122"/>
                  <a:pt x="1" y="243"/>
                </a:cubicBezTo>
                <a:cubicBezTo>
                  <a:pt x="1" y="365"/>
                  <a:pt x="122" y="456"/>
                  <a:pt x="244" y="456"/>
                </a:cubicBezTo>
                <a:cubicBezTo>
                  <a:pt x="365" y="456"/>
                  <a:pt x="487" y="365"/>
                  <a:pt x="487" y="243"/>
                </a:cubicBezTo>
                <a:cubicBezTo>
                  <a:pt x="487" y="122"/>
                  <a:pt x="365" y="0"/>
                  <a:pt x="2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320093" y="13326352"/>
            <a:ext cx="69768" cy="69767"/>
          </a:xfrm>
          <a:custGeom>
            <a:rect b="b" l="l" r="r" t="t"/>
            <a:pathLst>
              <a:path extrusionOk="0" h="457" w="457">
                <a:moveTo>
                  <a:pt x="214" y="0"/>
                </a:moveTo>
                <a:cubicBezTo>
                  <a:pt x="92" y="0"/>
                  <a:pt x="1" y="122"/>
                  <a:pt x="1" y="244"/>
                </a:cubicBezTo>
                <a:cubicBezTo>
                  <a:pt x="1" y="365"/>
                  <a:pt x="92" y="456"/>
                  <a:pt x="214" y="456"/>
                </a:cubicBezTo>
                <a:cubicBezTo>
                  <a:pt x="335" y="456"/>
                  <a:pt x="457" y="365"/>
                  <a:pt x="457" y="244"/>
                </a:cubicBezTo>
                <a:cubicBezTo>
                  <a:pt x="457" y="122"/>
                  <a:pt x="335" y="0"/>
                  <a:pt x="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4069571" y="13080411"/>
            <a:ext cx="69768" cy="69767"/>
          </a:xfrm>
          <a:custGeom>
            <a:rect b="b" l="l" r="r" t="t"/>
            <a:pathLst>
              <a:path extrusionOk="0" h="457" w="457">
                <a:moveTo>
                  <a:pt x="213" y="0"/>
                </a:moveTo>
                <a:cubicBezTo>
                  <a:pt x="92" y="0"/>
                  <a:pt x="0" y="92"/>
                  <a:pt x="0" y="213"/>
                </a:cubicBezTo>
                <a:cubicBezTo>
                  <a:pt x="0" y="335"/>
                  <a:pt x="92" y="456"/>
                  <a:pt x="213" y="456"/>
                </a:cubicBezTo>
                <a:cubicBezTo>
                  <a:pt x="365" y="456"/>
                  <a:pt x="456" y="335"/>
                  <a:pt x="456" y="213"/>
                </a:cubicBezTo>
                <a:cubicBezTo>
                  <a:pt x="456" y="92"/>
                  <a:pt x="365" y="0"/>
                  <a:pt x="2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4598553" y="13252146"/>
            <a:ext cx="74348" cy="75568"/>
          </a:xfrm>
          <a:custGeom>
            <a:rect b="b" l="l" r="r" t="t"/>
            <a:pathLst>
              <a:path extrusionOk="0" h="495" w="487">
                <a:moveTo>
                  <a:pt x="232" y="0"/>
                </a:moveTo>
                <a:cubicBezTo>
                  <a:pt x="168" y="0"/>
                  <a:pt x="107" y="31"/>
                  <a:pt x="61" y="91"/>
                </a:cubicBezTo>
                <a:cubicBezTo>
                  <a:pt x="0" y="183"/>
                  <a:pt x="0" y="334"/>
                  <a:pt x="61" y="426"/>
                </a:cubicBezTo>
                <a:cubicBezTo>
                  <a:pt x="107" y="471"/>
                  <a:pt x="168" y="494"/>
                  <a:pt x="232" y="494"/>
                </a:cubicBezTo>
                <a:cubicBezTo>
                  <a:pt x="297" y="494"/>
                  <a:pt x="365" y="471"/>
                  <a:pt x="426" y="426"/>
                </a:cubicBezTo>
                <a:cubicBezTo>
                  <a:pt x="487" y="365"/>
                  <a:pt x="487" y="213"/>
                  <a:pt x="426" y="91"/>
                </a:cubicBezTo>
                <a:cubicBezTo>
                  <a:pt x="365" y="31"/>
                  <a:pt x="297" y="0"/>
                  <a:pt x="2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4348031" y="13801899"/>
            <a:ext cx="74348" cy="68698"/>
          </a:xfrm>
          <a:custGeom>
            <a:rect b="b" l="l" r="r" t="t"/>
            <a:pathLst>
              <a:path extrusionOk="0" h="450" w="487">
                <a:moveTo>
                  <a:pt x="236" y="1"/>
                </a:moveTo>
                <a:cubicBezTo>
                  <a:pt x="175" y="1"/>
                  <a:pt x="122" y="16"/>
                  <a:pt x="91" y="47"/>
                </a:cubicBezTo>
                <a:cubicBezTo>
                  <a:pt x="0" y="107"/>
                  <a:pt x="0" y="290"/>
                  <a:pt x="91" y="381"/>
                </a:cubicBezTo>
                <a:cubicBezTo>
                  <a:pt x="122" y="427"/>
                  <a:pt x="175" y="449"/>
                  <a:pt x="236" y="449"/>
                </a:cubicBezTo>
                <a:cubicBezTo>
                  <a:pt x="296" y="449"/>
                  <a:pt x="365" y="427"/>
                  <a:pt x="426" y="381"/>
                </a:cubicBezTo>
                <a:cubicBezTo>
                  <a:pt x="486" y="320"/>
                  <a:pt x="486" y="168"/>
                  <a:pt x="426" y="47"/>
                </a:cubicBezTo>
                <a:cubicBezTo>
                  <a:pt x="365" y="16"/>
                  <a:pt x="296" y="1"/>
                  <a:pt x="2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4092776" y="13551378"/>
            <a:ext cx="74348" cy="68545"/>
          </a:xfrm>
          <a:custGeom>
            <a:rect b="b" l="l" r="r" t="t"/>
            <a:pathLst>
              <a:path extrusionOk="0" h="449" w="487">
                <a:moveTo>
                  <a:pt x="259" y="1"/>
                </a:moveTo>
                <a:cubicBezTo>
                  <a:pt x="198" y="1"/>
                  <a:pt x="137" y="16"/>
                  <a:pt x="92" y="46"/>
                </a:cubicBezTo>
                <a:cubicBezTo>
                  <a:pt x="0" y="137"/>
                  <a:pt x="0" y="289"/>
                  <a:pt x="92" y="381"/>
                </a:cubicBezTo>
                <a:cubicBezTo>
                  <a:pt x="122" y="426"/>
                  <a:pt x="175" y="449"/>
                  <a:pt x="236" y="449"/>
                </a:cubicBezTo>
                <a:cubicBezTo>
                  <a:pt x="297" y="449"/>
                  <a:pt x="365" y="426"/>
                  <a:pt x="426" y="381"/>
                </a:cubicBezTo>
                <a:cubicBezTo>
                  <a:pt x="487" y="320"/>
                  <a:pt x="487" y="168"/>
                  <a:pt x="426" y="46"/>
                </a:cubicBezTo>
                <a:cubicBezTo>
                  <a:pt x="380" y="16"/>
                  <a:pt x="320" y="1"/>
                  <a:pt x="2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3842102" y="13301926"/>
            <a:ext cx="79080" cy="68698"/>
          </a:xfrm>
          <a:custGeom>
            <a:rect b="b" l="l" r="r" t="t"/>
            <a:pathLst>
              <a:path extrusionOk="0" h="450" w="518">
                <a:moveTo>
                  <a:pt x="259" y="1"/>
                </a:moveTo>
                <a:cubicBezTo>
                  <a:pt x="206" y="1"/>
                  <a:pt x="153" y="24"/>
                  <a:pt x="92" y="69"/>
                </a:cubicBezTo>
                <a:cubicBezTo>
                  <a:pt x="1" y="130"/>
                  <a:pt x="1" y="282"/>
                  <a:pt x="92" y="404"/>
                </a:cubicBezTo>
                <a:cubicBezTo>
                  <a:pt x="123" y="434"/>
                  <a:pt x="176" y="449"/>
                  <a:pt x="237" y="449"/>
                </a:cubicBezTo>
                <a:cubicBezTo>
                  <a:pt x="297" y="449"/>
                  <a:pt x="366" y="434"/>
                  <a:pt x="427" y="404"/>
                </a:cubicBezTo>
                <a:cubicBezTo>
                  <a:pt x="518" y="312"/>
                  <a:pt x="518" y="160"/>
                  <a:pt x="427" y="69"/>
                </a:cubicBezTo>
                <a:cubicBezTo>
                  <a:pt x="366" y="24"/>
                  <a:pt x="313" y="1"/>
                  <a:pt x="2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4375816" y="14273019"/>
            <a:ext cx="69768" cy="69767"/>
          </a:xfrm>
          <a:custGeom>
            <a:rect b="b" l="l" r="r" t="t"/>
            <a:pathLst>
              <a:path extrusionOk="0" h="457" w="457">
                <a:moveTo>
                  <a:pt x="244" y="0"/>
                </a:moveTo>
                <a:cubicBezTo>
                  <a:pt x="122" y="0"/>
                  <a:pt x="0" y="91"/>
                  <a:pt x="0" y="213"/>
                </a:cubicBezTo>
                <a:cubicBezTo>
                  <a:pt x="0" y="365"/>
                  <a:pt x="122" y="456"/>
                  <a:pt x="244" y="456"/>
                </a:cubicBezTo>
                <a:cubicBezTo>
                  <a:pt x="365" y="456"/>
                  <a:pt x="456" y="365"/>
                  <a:pt x="456" y="213"/>
                </a:cubicBezTo>
                <a:cubicBezTo>
                  <a:pt x="456" y="91"/>
                  <a:pt x="365" y="0"/>
                  <a:pt x="2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4129874" y="14022346"/>
            <a:ext cx="74348" cy="75568"/>
          </a:xfrm>
          <a:custGeom>
            <a:rect b="b" l="l" r="r" t="t"/>
            <a:pathLst>
              <a:path extrusionOk="0" h="495" w="487">
                <a:moveTo>
                  <a:pt x="228" y="1"/>
                </a:moveTo>
                <a:cubicBezTo>
                  <a:pt x="168" y="1"/>
                  <a:pt x="107" y="31"/>
                  <a:pt x="61" y="92"/>
                </a:cubicBezTo>
                <a:cubicBezTo>
                  <a:pt x="1" y="153"/>
                  <a:pt x="1" y="305"/>
                  <a:pt x="61" y="426"/>
                </a:cubicBezTo>
                <a:cubicBezTo>
                  <a:pt x="107" y="472"/>
                  <a:pt x="168" y="495"/>
                  <a:pt x="228" y="495"/>
                </a:cubicBezTo>
                <a:cubicBezTo>
                  <a:pt x="289" y="495"/>
                  <a:pt x="350" y="472"/>
                  <a:pt x="396" y="426"/>
                </a:cubicBezTo>
                <a:cubicBezTo>
                  <a:pt x="487" y="366"/>
                  <a:pt x="487" y="183"/>
                  <a:pt x="396" y="92"/>
                </a:cubicBezTo>
                <a:cubicBezTo>
                  <a:pt x="350" y="31"/>
                  <a:pt x="289" y="1"/>
                  <a:pt x="2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4157659" y="14495756"/>
            <a:ext cx="69768" cy="69767"/>
          </a:xfrm>
          <a:custGeom>
            <a:rect b="b" l="l" r="r" t="t"/>
            <a:pathLst>
              <a:path extrusionOk="0" h="457" w="457">
                <a:moveTo>
                  <a:pt x="214" y="0"/>
                </a:moveTo>
                <a:cubicBezTo>
                  <a:pt x="92" y="0"/>
                  <a:pt x="1" y="91"/>
                  <a:pt x="1" y="213"/>
                </a:cubicBezTo>
                <a:cubicBezTo>
                  <a:pt x="1" y="334"/>
                  <a:pt x="92" y="456"/>
                  <a:pt x="214" y="456"/>
                </a:cubicBezTo>
                <a:cubicBezTo>
                  <a:pt x="335" y="456"/>
                  <a:pt x="457" y="334"/>
                  <a:pt x="457" y="213"/>
                </a:cubicBezTo>
                <a:cubicBezTo>
                  <a:pt x="457" y="91"/>
                  <a:pt x="335" y="0"/>
                  <a:pt x="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3902557" y="14244013"/>
            <a:ext cx="74348" cy="72057"/>
          </a:xfrm>
          <a:custGeom>
            <a:rect b="b" l="l" r="r" t="t"/>
            <a:pathLst>
              <a:path extrusionOk="0" h="472" w="487">
                <a:moveTo>
                  <a:pt x="255" y="0"/>
                </a:moveTo>
                <a:cubicBezTo>
                  <a:pt x="190" y="0"/>
                  <a:pt x="122" y="23"/>
                  <a:pt x="61" y="69"/>
                </a:cubicBezTo>
                <a:cubicBezTo>
                  <a:pt x="0" y="160"/>
                  <a:pt x="0" y="312"/>
                  <a:pt x="61" y="403"/>
                </a:cubicBezTo>
                <a:cubicBezTo>
                  <a:pt x="107" y="448"/>
                  <a:pt x="167" y="471"/>
                  <a:pt x="232" y="471"/>
                </a:cubicBezTo>
                <a:cubicBezTo>
                  <a:pt x="296" y="471"/>
                  <a:pt x="365" y="448"/>
                  <a:pt x="426" y="403"/>
                </a:cubicBezTo>
                <a:cubicBezTo>
                  <a:pt x="486" y="342"/>
                  <a:pt x="486" y="190"/>
                  <a:pt x="426" y="69"/>
                </a:cubicBezTo>
                <a:cubicBezTo>
                  <a:pt x="380" y="23"/>
                  <a:pt x="319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3122900" y="13405279"/>
            <a:ext cx="844695" cy="849261"/>
          </a:xfrm>
          <a:custGeom>
            <a:rect b="b" l="l" r="r" t="t"/>
            <a:pathLst>
              <a:path extrusionOk="0" h="5563" w="5533">
                <a:moveTo>
                  <a:pt x="2767" y="0"/>
                </a:moveTo>
                <a:lnTo>
                  <a:pt x="1" y="2797"/>
                </a:lnTo>
                <a:lnTo>
                  <a:pt x="2767" y="5563"/>
                </a:lnTo>
                <a:lnTo>
                  <a:pt x="5533" y="2797"/>
                </a:lnTo>
                <a:lnTo>
                  <a:pt x="276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4580" y="14992218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0"/>
                </a:moveTo>
                <a:lnTo>
                  <a:pt x="1" y="7478"/>
                </a:lnTo>
                <a:lnTo>
                  <a:pt x="7508" y="14985"/>
                </a:lnTo>
                <a:lnTo>
                  <a:pt x="14986" y="7478"/>
                </a:lnTo>
                <a:lnTo>
                  <a:pt x="75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751719" y="15739354"/>
            <a:ext cx="788973" cy="788960"/>
          </a:xfrm>
          <a:custGeom>
            <a:rect b="b" l="l" r="r" t="t"/>
            <a:pathLst>
              <a:path extrusionOk="0" h="5168" w="5168">
                <a:moveTo>
                  <a:pt x="2584" y="0"/>
                </a:moveTo>
                <a:lnTo>
                  <a:pt x="0" y="2584"/>
                </a:lnTo>
                <a:lnTo>
                  <a:pt x="2584" y="5167"/>
                </a:lnTo>
                <a:lnTo>
                  <a:pt x="5168" y="2584"/>
                </a:lnTo>
                <a:lnTo>
                  <a:pt x="25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0" y="12709133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1"/>
                </a:moveTo>
                <a:lnTo>
                  <a:pt x="0" y="7478"/>
                </a:lnTo>
                <a:lnTo>
                  <a:pt x="7508" y="14986"/>
                </a:lnTo>
                <a:lnTo>
                  <a:pt x="14985" y="7478"/>
                </a:lnTo>
                <a:lnTo>
                  <a:pt x="7508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1146203" y="11563087"/>
            <a:ext cx="2287838" cy="2287800"/>
          </a:xfrm>
          <a:custGeom>
            <a:rect b="b" l="l" r="r" t="t"/>
            <a:pathLst>
              <a:path extrusionOk="0" h="14986" w="14986">
                <a:moveTo>
                  <a:pt x="7477" y="0"/>
                </a:moveTo>
                <a:lnTo>
                  <a:pt x="0" y="7508"/>
                </a:lnTo>
                <a:lnTo>
                  <a:pt x="7477" y="14985"/>
                </a:lnTo>
                <a:lnTo>
                  <a:pt x="14985" y="7508"/>
                </a:lnTo>
                <a:lnTo>
                  <a:pt x="74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141471" y="13846019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1"/>
                </a:moveTo>
                <a:lnTo>
                  <a:pt x="1" y="7508"/>
                </a:lnTo>
                <a:lnTo>
                  <a:pt x="7508" y="14986"/>
                </a:lnTo>
                <a:lnTo>
                  <a:pt x="14986" y="7508"/>
                </a:lnTo>
                <a:lnTo>
                  <a:pt x="75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1763272" y="13846019"/>
            <a:ext cx="1164987" cy="2287800"/>
          </a:xfrm>
          <a:custGeom>
            <a:rect b="b" l="l" r="r" t="t"/>
            <a:pathLst>
              <a:path extrusionOk="0" h="14986" w="7631">
                <a:moveTo>
                  <a:pt x="3496" y="1"/>
                </a:moveTo>
                <a:lnTo>
                  <a:pt x="1" y="3496"/>
                </a:lnTo>
                <a:cubicBezTo>
                  <a:pt x="2220" y="5715"/>
                  <a:pt x="2220" y="9332"/>
                  <a:pt x="31" y="11551"/>
                </a:cubicBezTo>
                <a:lnTo>
                  <a:pt x="3496" y="14986"/>
                </a:lnTo>
                <a:lnTo>
                  <a:pt x="4135" y="14347"/>
                </a:lnTo>
                <a:cubicBezTo>
                  <a:pt x="7630" y="10183"/>
                  <a:pt x="7448" y="3983"/>
                  <a:pt x="3527" y="31"/>
                </a:cubicBezTo>
                <a:cubicBezTo>
                  <a:pt x="3527" y="31"/>
                  <a:pt x="3496" y="31"/>
                  <a:pt x="34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2287674" y="14992218"/>
            <a:ext cx="1146361" cy="2287800"/>
          </a:xfrm>
          <a:custGeom>
            <a:rect b="b" l="l" r="r" t="t"/>
            <a:pathLst>
              <a:path extrusionOk="0" h="14986" w="7509">
                <a:moveTo>
                  <a:pt x="7508" y="0"/>
                </a:moveTo>
                <a:lnTo>
                  <a:pt x="0" y="7478"/>
                </a:lnTo>
                <a:lnTo>
                  <a:pt x="7508" y="14985"/>
                </a:lnTo>
                <a:lnTo>
                  <a:pt x="75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4580" y="11558354"/>
            <a:ext cx="1141782" cy="2292533"/>
          </a:xfrm>
          <a:custGeom>
            <a:rect b="b" l="l" r="r" t="t"/>
            <a:pathLst>
              <a:path extrusionOk="0" h="15017" w="7479">
                <a:moveTo>
                  <a:pt x="1" y="1"/>
                </a:moveTo>
                <a:lnTo>
                  <a:pt x="1" y="15016"/>
                </a:lnTo>
                <a:lnTo>
                  <a:pt x="7478" y="7539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580" y="10718551"/>
            <a:ext cx="417844" cy="839949"/>
          </a:xfrm>
          <a:custGeom>
            <a:rect b="b" l="l" r="r" t="t"/>
            <a:pathLst>
              <a:path extrusionOk="0" h="5502" w="2737">
                <a:moveTo>
                  <a:pt x="1" y="0"/>
                </a:moveTo>
                <a:lnTo>
                  <a:pt x="1" y="5502"/>
                </a:lnTo>
                <a:lnTo>
                  <a:pt x="2736" y="2766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4580" y="13850752"/>
            <a:ext cx="1141782" cy="2283068"/>
          </a:xfrm>
          <a:custGeom>
            <a:rect b="b" l="l" r="r" t="t"/>
            <a:pathLst>
              <a:path extrusionOk="0" h="14955" w="7479">
                <a:moveTo>
                  <a:pt x="1" y="0"/>
                </a:moveTo>
                <a:lnTo>
                  <a:pt x="1" y="14955"/>
                </a:lnTo>
                <a:lnTo>
                  <a:pt x="7478" y="747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2"/>
          <p:cNvGrpSpPr/>
          <p:nvPr/>
        </p:nvGrpSpPr>
        <p:grpSpPr>
          <a:xfrm>
            <a:off x="488069" y="429960"/>
            <a:ext cx="1479080" cy="1479071"/>
            <a:chOff x="488069" y="429960"/>
            <a:chExt cx="1479080" cy="1479071"/>
          </a:xfrm>
        </p:grpSpPr>
        <p:sp>
          <p:nvSpPr>
            <p:cNvPr id="46" name="Google Shape;46;p2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" name="Google Shape;55;p2"/>
          <p:cNvSpPr/>
          <p:nvPr/>
        </p:nvSpPr>
        <p:spPr>
          <a:xfrm rot="10800000">
            <a:off x="22292932" y="16513319"/>
            <a:ext cx="333727" cy="333722"/>
          </a:xfrm>
          <a:custGeom>
            <a:rect b="b" l="l" r="r" t="t"/>
            <a:pathLst>
              <a:path extrusionOk="0" h="2037" w="2037">
                <a:moveTo>
                  <a:pt x="1672" y="0"/>
                </a:moveTo>
                <a:lnTo>
                  <a:pt x="0" y="1611"/>
                </a:lnTo>
                <a:lnTo>
                  <a:pt x="0" y="2037"/>
                </a:lnTo>
                <a:lnTo>
                  <a:pt x="203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"/>
          <p:cNvSpPr/>
          <p:nvPr/>
        </p:nvSpPr>
        <p:spPr>
          <a:xfrm rot="10800000">
            <a:off x="21401520" y="15621920"/>
            <a:ext cx="1225139" cy="1225121"/>
          </a:xfrm>
          <a:custGeom>
            <a:rect b="b" l="l" r="r" t="t"/>
            <a:pathLst>
              <a:path extrusionOk="0" h="7478" w="7478">
                <a:moveTo>
                  <a:pt x="7113" y="0"/>
                </a:moveTo>
                <a:lnTo>
                  <a:pt x="0" y="7082"/>
                </a:lnTo>
                <a:lnTo>
                  <a:pt x="0" y="7477"/>
                </a:lnTo>
                <a:lnTo>
                  <a:pt x="747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"/>
          <p:cNvSpPr/>
          <p:nvPr/>
        </p:nvSpPr>
        <p:spPr>
          <a:xfrm rot="10800000">
            <a:off x="21994102" y="16219572"/>
            <a:ext cx="632557" cy="627469"/>
          </a:xfrm>
          <a:custGeom>
            <a:rect b="b" l="l" r="r" t="t"/>
            <a:pathLst>
              <a:path extrusionOk="0" h="3830" w="3861">
                <a:moveTo>
                  <a:pt x="3465" y="0"/>
                </a:moveTo>
                <a:lnTo>
                  <a:pt x="0" y="3435"/>
                </a:lnTo>
                <a:lnTo>
                  <a:pt x="0" y="3830"/>
                </a:lnTo>
                <a:lnTo>
                  <a:pt x="38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"/>
          <p:cNvSpPr/>
          <p:nvPr/>
        </p:nvSpPr>
        <p:spPr>
          <a:xfrm rot="10800000">
            <a:off x="21147579" y="15367984"/>
            <a:ext cx="1479080" cy="1479057"/>
          </a:xfrm>
          <a:custGeom>
            <a:rect b="b" l="l" r="r" t="t"/>
            <a:pathLst>
              <a:path extrusionOk="0" h="9028" w="9028">
                <a:moveTo>
                  <a:pt x="8936" y="0"/>
                </a:moveTo>
                <a:lnTo>
                  <a:pt x="0" y="8876"/>
                </a:lnTo>
                <a:lnTo>
                  <a:pt x="0" y="9028"/>
                </a:lnTo>
                <a:lnTo>
                  <a:pt x="274" y="9028"/>
                </a:lnTo>
                <a:lnTo>
                  <a:pt x="9028" y="243"/>
                </a:lnTo>
                <a:lnTo>
                  <a:pt x="902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 rot="10800000">
            <a:off x="21700350" y="15920746"/>
            <a:ext cx="926309" cy="926295"/>
          </a:xfrm>
          <a:custGeom>
            <a:rect b="b" l="l" r="r" t="t"/>
            <a:pathLst>
              <a:path extrusionOk="0" h="5654" w="5654">
                <a:moveTo>
                  <a:pt x="5289" y="0"/>
                </a:moveTo>
                <a:lnTo>
                  <a:pt x="0" y="5259"/>
                </a:lnTo>
                <a:lnTo>
                  <a:pt x="0" y="5654"/>
                </a:lnTo>
                <a:lnTo>
                  <a:pt x="56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"/>
          <p:cNvSpPr/>
          <p:nvPr/>
        </p:nvSpPr>
        <p:spPr>
          <a:xfrm rot="10800000">
            <a:off x="21147580" y="15367974"/>
            <a:ext cx="607655" cy="607645"/>
          </a:xfrm>
          <a:custGeom>
            <a:rect b="b" l="l" r="r" t="t"/>
            <a:pathLst>
              <a:path extrusionOk="0" h="3709" w="3709">
                <a:moveTo>
                  <a:pt x="3709" y="0"/>
                </a:moveTo>
                <a:lnTo>
                  <a:pt x="0" y="3709"/>
                </a:lnTo>
                <a:lnTo>
                  <a:pt x="426" y="3709"/>
                </a:lnTo>
                <a:lnTo>
                  <a:pt x="3709" y="365"/>
                </a:lnTo>
                <a:lnTo>
                  <a:pt x="37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/>
          <p:nvPr/>
        </p:nvSpPr>
        <p:spPr>
          <a:xfrm rot="10800000">
            <a:off x="21147580" y="15367970"/>
            <a:ext cx="308824" cy="313898"/>
          </a:xfrm>
          <a:custGeom>
            <a:rect b="b" l="l" r="r" t="t"/>
            <a:pathLst>
              <a:path extrusionOk="0" h="1916" w="1885">
                <a:moveTo>
                  <a:pt x="1885" y="1"/>
                </a:moveTo>
                <a:lnTo>
                  <a:pt x="0" y="1916"/>
                </a:lnTo>
                <a:lnTo>
                  <a:pt x="365" y="1916"/>
                </a:lnTo>
                <a:lnTo>
                  <a:pt x="1885" y="396"/>
                </a:lnTo>
                <a:lnTo>
                  <a:pt x="188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 rot="10800000">
            <a:off x="21147579" y="15367981"/>
            <a:ext cx="1200237" cy="1205297"/>
          </a:xfrm>
          <a:custGeom>
            <a:rect b="b" l="l" r="r" t="t"/>
            <a:pathLst>
              <a:path extrusionOk="0" h="7357" w="7326">
                <a:moveTo>
                  <a:pt x="7326" y="1"/>
                </a:moveTo>
                <a:lnTo>
                  <a:pt x="0" y="7357"/>
                </a:lnTo>
                <a:lnTo>
                  <a:pt x="395" y="7357"/>
                </a:lnTo>
                <a:lnTo>
                  <a:pt x="7326" y="396"/>
                </a:lnTo>
                <a:lnTo>
                  <a:pt x="732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 rot="10800000">
            <a:off x="21147579" y="15367977"/>
            <a:ext cx="906485" cy="906471"/>
          </a:xfrm>
          <a:custGeom>
            <a:rect b="b" l="l" r="r" t="t"/>
            <a:pathLst>
              <a:path extrusionOk="0" h="5533" w="5533">
                <a:moveTo>
                  <a:pt x="5533" y="1"/>
                </a:moveTo>
                <a:lnTo>
                  <a:pt x="1" y="5533"/>
                </a:lnTo>
                <a:lnTo>
                  <a:pt x="426" y="5533"/>
                </a:lnTo>
                <a:lnTo>
                  <a:pt x="5533" y="396"/>
                </a:lnTo>
                <a:lnTo>
                  <a:pt x="55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 rot="10800000">
            <a:off x="18148950" y="4173960"/>
            <a:ext cx="74348" cy="72057"/>
          </a:xfrm>
          <a:custGeom>
            <a:rect b="b" l="l" r="r" t="t"/>
            <a:pathLst>
              <a:path extrusionOk="0" h="472" w="487">
                <a:moveTo>
                  <a:pt x="236" y="1"/>
                </a:moveTo>
                <a:cubicBezTo>
                  <a:pt x="175" y="1"/>
                  <a:pt x="122" y="31"/>
                  <a:pt x="91" y="92"/>
                </a:cubicBezTo>
                <a:cubicBezTo>
                  <a:pt x="0" y="153"/>
                  <a:pt x="0" y="305"/>
                  <a:pt x="91" y="426"/>
                </a:cubicBezTo>
                <a:cubicBezTo>
                  <a:pt x="122" y="456"/>
                  <a:pt x="175" y="472"/>
                  <a:pt x="236" y="472"/>
                </a:cubicBezTo>
                <a:cubicBezTo>
                  <a:pt x="296" y="472"/>
                  <a:pt x="365" y="456"/>
                  <a:pt x="426" y="426"/>
                </a:cubicBezTo>
                <a:cubicBezTo>
                  <a:pt x="486" y="335"/>
                  <a:pt x="486" y="183"/>
                  <a:pt x="426" y="92"/>
                </a:cubicBezTo>
                <a:cubicBezTo>
                  <a:pt x="365" y="31"/>
                  <a:pt x="296" y="1"/>
                  <a:pt x="2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 rot="10800000">
            <a:off x="18399472" y="4426771"/>
            <a:ext cx="74501" cy="69767"/>
          </a:xfrm>
          <a:custGeom>
            <a:rect b="b" l="l" r="r" t="t"/>
            <a:pathLst>
              <a:path extrusionOk="0" h="457" w="488">
                <a:moveTo>
                  <a:pt x="244" y="0"/>
                </a:moveTo>
                <a:cubicBezTo>
                  <a:pt x="122" y="0"/>
                  <a:pt x="1" y="122"/>
                  <a:pt x="1" y="243"/>
                </a:cubicBezTo>
                <a:cubicBezTo>
                  <a:pt x="1" y="365"/>
                  <a:pt x="122" y="456"/>
                  <a:pt x="244" y="456"/>
                </a:cubicBezTo>
                <a:cubicBezTo>
                  <a:pt x="365" y="456"/>
                  <a:pt x="487" y="365"/>
                  <a:pt x="487" y="243"/>
                </a:cubicBezTo>
                <a:cubicBezTo>
                  <a:pt x="487" y="122"/>
                  <a:pt x="365" y="0"/>
                  <a:pt x="2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 rot="10800000">
            <a:off x="18650147" y="3883888"/>
            <a:ext cx="69768" cy="69767"/>
          </a:xfrm>
          <a:custGeom>
            <a:rect b="b" l="l" r="r" t="t"/>
            <a:pathLst>
              <a:path extrusionOk="0" h="457" w="457">
                <a:moveTo>
                  <a:pt x="214" y="0"/>
                </a:moveTo>
                <a:cubicBezTo>
                  <a:pt x="92" y="0"/>
                  <a:pt x="1" y="122"/>
                  <a:pt x="1" y="244"/>
                </a:cubicBezTo>
                <a:cubicBezTo>
                  <a:pt x="1" y="365"/>
                  <a:pt x="92" y="456"/>
                  <a:pt x="214" y="456"/>
                </a:cubicBezTo>
                <a:cubicBezTo>
                  <a:pt x="335" y="456"/>
                  <a:pt x="457" y="365"/>
                  <a:pt x="457" y="244"/>
                </a:cubicBezTo>
                <a:cubicBezTo>
                  <a:pt x="457" y="122"/>
                  <a:pt x="335" y="0"/>
                  <a:pt x="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 rot="10800000">
            <a:off x="18900669" y="4129829"/>
            <a:ext cx="69768" cy="69767"/>
          </a:xfrm>
          <a:custGeom>
            <a:rect b="b" l="l" r="r" t="t"/>
            <a:pathLst>
              <a:path extrusionOk="0" h="457" w="457">
                <a:moveTo>
                  <a:pt x="213" y="0"/>
                </a:moveTo>
                <a:cubicBezTo>
                  <a:pt x="92" y="0"/>
                  <a:pt x="0" y="92"/>
                  <a:pt x="0" y="213"/>
                </a:cubicBezTo>
                <a:cubicBezTo>
                  <a:pt x="0" y="335"/>
                  <a:pt x="92" y="456"/>
                  <a:pt x="213" y="456"/>
                </a:cubicBezTo>
                <a:cubicBezTo>
                  <a:pt x="365" y="456"/>
                  <a:pt x="456" y="335"/>
                  <a:pt x="456" y="213"/>
                </a:cubicBezTo>
                <a:cubicBezTo>
                  <a:pt x="456" y="92"/>
                  <a:pt x="365" y="0"/>
                  <a:pt x="2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 rot="10800000">
            <a:off x="18367107" y="3952292"/>
            <a:ext cx="74348" cy="75568"/>
          </a:xfrm>
          <a:custGeom>
            <a:rect b="b" l="l" r="r" t="t"/>
            <a:pathLst>
              <a:path extrusionOk="0" h="495" w="487">
                <a:moveTo>
                  <a:pt x="232" y="0"/>
                </a:moveTo>
                <a:cubicBezTo>
                  <a:pt x="168" y="0"/>
                  <a:pt x="107" y="31"/>
                  <a:pt x="61" y="91"/>
                </a:cubicBezTo>
                <a:cubicBezTo>
                  <a:pt x="0" y="183"/>
                  <a:pt x="0" y="334"/>
                  <a:pt x="61" y="426"/>
                </a:cubicBezTo>
                <a:cubicBezTo>
                  <a:pt x="107" y="471"/>
                  <a:pt x="168" y="494"/>
                  <a:pt x="232" y="494"/>
                </a:cubicBezTo>
                <a:cubicBezTo>
                  <a:pt x="297" y="494"/>
                  <a:pt x="365" y="471"/>
                  <a:pt x="426" y="426"/>
                </a:cubicBezTo>
                <a:cubicBezTo>
                  <a:pt x="487" y="365"/>
                  <a:pt x="487" y="213"/>
                  <a:pt x="426" y="91"/>
                </a:cubicBezTo>
                <a:cubicBezTo>
                  <a:pt x="365" y="31"/>
                  <a:pt x="297" y="0"/>
                  <a:pt x="2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 rot="10800000">
            <a:off x="18617629" y="3409409"/>
            <a:ext cx="74348" cy="68698"/>
          </a:xfrm>
          <a:custGeom>
            <a:rect b="b" l="l" r="r" t="t"/>
            <a:pathLst>
              <a:path extrusionOk="0" h="450" w="487">
                <a:moveTo>
                  <a:pt x="236" y="1"/>
                </a:moveTo>
                <a:cubicBezTo>
                  <a:pt x="175" y="1"/>
                  <a:pt x="122" y="16"/>
                  <a:pt x="91" y="47"/>
                </a:cubicBezTo>
                <a:cubicBezTo>
                  <a:pt x="0" y="107"/>
                  <a:pt x="0" y="290"/>
                  <a:pt x="91" y="381"/>
                </a:cubicBezTo>
                <a:cubicBezTo>
                  <a:pt x="122" y="427"/>
                  <a:pt x="175" y="449"/>
                  <a:pt x="236" y="449"/>
                </a:cubicBezTo>
                <a:cubicBezTo>
                  <a:pt x="296" y="449"/>
                  <a:pt x="365" y="427"/>
                  <a:pt x="426" y="381"/>
                </a:cubicBezTo>
                <a:cubicBezTo>
                  <a:pt x="486" y="320"/>
                  <a:pt x="486" y="168"/>
                  <a:pt x="426" y="47"/>
                </a:cubicBezTo>
                <a:cubicBezTo>
                  <a:pt x="365" y="16"/>
                  <a:pt x="296" y="1"/>
                  <a:pt x="2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 rot="10800000">
            <a:off x="18872884" y="3660083"/>
            <a:ext cx="74348" cy="68545"/>
          </a:xfrm>
          <a:custGeom>
            <a:rect b="b" l="l" r="r" t="t"/>
            <a:pathLst>
              <a:path extrusionOk="0" h="449" w="487">
                <a:moveTo>
                  <a:pt x="259" y="1"/>
                </a:moveTo>
                <a:cubicBezTo>
                  <a:pt x="198" y="1"/>
                  <a:pt x="137" y="16"/>
                  <a:pt x="92" y="46"/>
                </a:cubicBezTo>
                <a:cubicBezTo>
                  <a:pt x="0" y="137"/>
                  <a:pt x="0" y="289"/>
                  <a:pt x="92" y="381"/>
                </a:cubicBezTo>
                <a:cubicBezTo>
                  <a:pt x="122" y="426"/>
                  <a:pt x="175" y="449"/>
                  <a:pt x="236" y="449"/>
                </a:cubicBezTo>
                <a:cubicBezTo>
                  <a:pt x="297" y="449"/>
                  <a:pt x="365" y="426"/>
                  <a:pt x="426" y="381"/>
                </a:cubicBezTo>
                <a:cubicBezTo>
                  <a:pt x="487" y="320"/>
                  <a:pt x="487" y="168"/>
                  <a:pt x="426" y="46"/>
                </a:cubicBezTo>
                <a:cubicBezTo>
                  <a:pt x="380" y="16"/>
                  <a:pt x="320" y="1"/>
                  <a:pt x="2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 rot="10800000">
            <a:off x="19118826" y="3909383"/>
            <a:ext cx="79080" cy="68698"/>
          </a:xfrm>
          <a:custGeom>
            <a:rect b="b" l="l" r="r" t="t"/>
            <a:pathLst>
              <a:path extrusionOk="0" h="450" w="518">
                <a:moveTo>
                  <a:pt x="259" y="1"/>
                </a:moveTo>
                <a:cubicBezTo>
                  <a:pt x="206" y="1"/>
                  <a:pt x="153" y="24"/>
                  <a:pt x="92" y="69"/>
                </a:cubicBezTo>
                <a:cubicBezTo>
                  <a:pt x="1" y="130"/>
                  <a:pt x="1" y="282"/>
                  <a:pt x="92" y="404"/>
                </a:cubicBezTo>
                <a:cubicBezTo>
                  <a:pt x="123" y="434"/>
                  <a:pt x="176" y="449"/>
                  <a:pt x="237" y="449"/>
                </a:cubicBezTo>
                <a:cubicBezTo>
                  <a:pt x="297" y="449"/>
                  <a:pt x="366" y="434"/>
                  <a:pt x="427" y="404"/>
                </a:cubicBezTo>
                <a:cubicBezTo>
                  <a:pt x="518" y="312"/>
                  <a:pt x="518" y="160"/>
                  <a:pt x="427" y="69"/>
                </a:cubicBezTo>
                <a:cubicBezTo>
                  <a:pt x="366" y="24"/>
                  <a:pt x="313" y="1"/>
                  <a:pt x="2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 rot="10800000">
            <a:off x="18594424" y="2937221"/>
            <a:ext cx="69768" cy="69767"/>
          </a:xfrm>
          <a:custGeom>
            <a:rect b="b" l="l" r="r" t="t"/>
            <a:pathLst>
              <a:path extrusionOk="0" h="457" w="457">
                <a:moveTo>
                  <a:pt x="244" y="0"/>
                </a:moveTo>
                <a:cubicBezTo>
                  <a:pt x="122" y="0"/>
                  <a:pt x="0" y="91"/>
                  <a:pt x="0" y="213"/>
                </a:cubicBezTo>
                <a:cubicBezTo>
                  <a:pt x="0" y="365"/>
                  <a:pt x="122" y="456"/>
                  <a:pt x="244" y="456"/>
                </a:cubicBezTo>
                <a:cubicBezTo>
                  <a:pt x="365" y="456"/>
                  <a:pt x="456" y="365"/>
                  <a:pt x="456" y="213"/>
                </a:cubicBezTo>
                <a:cubicBezTo>
                  <a:pt x="456" y="91"/>
                  <a:pt x="365" y="0"/>
                  <a:pt x="2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18835787" y="3182093"/>
            <a:ext cx="74348" cy="75568"/>
          </a:xfrm>
          <a:custGeom>
            <a:rect b="b" l="l" r="r" t="t"/>
            <a:pathLst>
              <a:path extrusionOk="0" h="495" w="487">
                <a:moveTo>
                  <a:pt x="228" y="1"/>
                </a:moveTo>
                <a:cubicBezTo>
                  <a:pt x="168" y="1"/>
                  <a:pt x="107" y="31"/>
                  <a:pt x="61" y="92"/>
                </a:cubicBezTo>
                <a:cubicBezTo>
                  <a:pt x="1" y="153"/>
                  <a:pt x="1" y="305"/>
                  <a:pt x="61" y="426"/>
                </a:cubicBezTo>
                <a:cubicBezTo>
                  <a:pt x="107" y="472"/>
                  <a:pt x="168" y="495"/>
                  <a:pt x="228" y="495"/>
                </a:cubicBezTo>
                <a:cubicBezTo>
                  <a:pt x="289" y="495"/>
                  <a:pt x="350" y="472"/>
                  <a:pt x="396" y="426"/>
                </a:cubicBezTo>
                <a:cubicBezTo>
                  <a:pt x="487" y="366"/>
                  <a:pt x="487" y="183"/>
                  <a:pt x="396" y="92"/>
                </a:cubicBezTo>
                <a:cubicBezTo>
                  <a:pt x="350" y="31"/>
                  <a:pt x="289" y="1"/>
                  <a:pt x="2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 rot="10800000">
            <a:off x="18812582" y="2714484"/>
            <a:ext cx="69768" cy="69767"/>
          </a:xfrm>
          <a:custGeom>
            <a:rect b="b" l="l" r="r" t="t"/>
            <a:pathLst>
              <a:path extrusionOk="0" h="457" w="457">
                <a:moveTo>
                  <a:pt x="214" y="0"/>
                </a:moveTo>
                <a:cubicBezTo>
                  <a:pt x="92" y="0"/>
                  <a:pt x="1" y="91"/>
                  <a:pt x="1" y="213"/>
                </a:cubicBezTo>
                <a:cubicBezTo>
                  <a:pt x="1" y="334"/>
                  <a:pt x="92" y="456"/>
                  <a:pt x="214" y="456"/>
                </a:cubicBezTo>
                <a:cubicBezTo>
                  <a:pt x="335" y="456"/>
                  <a:pt x="457" y="334"/>
                  <a:pt x="457" y="213"/>
                </a:cubicBezTo>
                <a:cubicBezTo>
                  <a:pt x="457" y="91"/>
                  <a:pt x="335" y="0"/>
                  <a:pt x="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 rot="10800000">
            <a:off x="19063104" y="2963937"/>
            <a:ext cx="74348" cy="72057"/>
          </a:xfrm>
          <a:custGeom>
            <a:rect b="b" l="l" r="r" t="t"/>
            <a:pathLst>
              <a:path extrusionOk="0" h="472" w="487">
                <a:moveTo>
                  <a:pt x="255" y="0"/>
                </a:moveTo>
                <a:cubicBezTo>
                  <a:pt x="190" y="0"/>
                  <a:pt x="122" y="23"/>
                  <a:pt x="61" y="69"/>
                </a:cubicBezTo>
                <a:cubicBezTo>
                  <a:pt x="0" y="160"/>
                  <a:pt x="0" y="312"/>
                  <a:pt x="61" y="403"/>
                </a:cubicBezTo>
                <a:cubicBezTo>
                  <a:pt x="107" y="448"/>
                  <a:pt x="167" y="471"/>
                  <a:pt x="232" y="471"/>
                </a:cubicBezTo>
                <a:cubicBezTo>
                  <a:pt x="296" y="471"/>
                  <a:pt x="365" y="448"/>
                  <a:pt x="426" y="403"/>
                </a:cubicBezTo>
                <a:cubicBezTo>
                  <a:pt x="486" y="342"/>
                  <a:pt x="486" y="190"/>
                  <a:pt x="426" y="69"/>
                </a:cubicBezTo>
                <a:cubicBezTo>
                  <a:pt x="380" y="23"/>
                  <a:pt x="319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 rot="10800000">
            <a:off x="19072412" y="3025466"/>
            <a:ext cx="844695" cy="849261"/>
          </a:xfrm>
          <a:custGeom>
            <a:rect b="b" l="l" r="r" t="t"/>
            <a:pathLst>
              <a:path extrusionOk="0" h="5563" w="5533">
                <a:moveTo>
                  <a:pt x="2767" y="0"/>
                </a:moveTo>
                <a:lnTo>
                  <a:pt x="1" y="2797"/>
                </a:lnTo>
                <a:lnTo>
                  <a:pt x="2767" y="5563"/>
                </a:lnTo>
                <a:lnTo>
                  <a:pt x="5533" y="2797"/>
                </a:lnTo>
                <a:lnTo>
                  <a:pt x="276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 rot="10800000">
            <a:off x="20747590" y="-11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0"/>
                </a:moveTo>
                <a:lnTo>
                  <a:pt x="1" y="7478"/>
                </a:lnTo>
                <a:lnTo>
                  <a:pt x="7508" y="14985"/>
                </a:lnTo>
                <a:lnTo>
                  <a:pt x="14986" y="7478"/>
                </a:lnTo>
                <a:lnTo>
                  <a:pt x="75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"/>
          <p:cNvSpPr/>
          <p:nvPr/>
        </p:nvSpPr>
        <p:spPr>
          <a:xfrm rot="10800000">
            <a:off x="21499316" y="751693"/>
            <a:ext cx="788973" cy="788960"/>
          </a:xfrm>
          <a:custGeom>
            <a:rect b="b" l="l" r="r" t="t"/>
            <a:pathLst>
              <a:path extrusionOk="0" h="5168" w="5168">
                <a:moveTo>
                  <a:pt x="2584" y="0"/>
                </a:moveTo>
                <a:lnTo>
                  <a:pt x="0" y="2584"/>
                </a:lnTo>
                <a:lnTo>
                  <a:pt x="2584" y="5167"/>
                </a:lnTo>
                <a:lnTo>
                  <a:pt x="5168" y="2584"/>
                </a:lnTo>
                <a:lnTo>
                  <a:pt x="25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"/>
          <p:cNvSpPr/>
          <p:nvPr/>
        </p:nvSpPr>
        <p:spPr>
          <a:xfrm rot="10800000">
            <a:off x="20752170" y="2283074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1"/>
                </a:moveTo>
                <a:lnTo>
                  <a:pt x="0" y="7478"/>
                </a:lnTo>
                <a:lnTo>
                  <a:pt x="7508" y="14986"/>
                </a:lnTo>
                <a:lnTo>
                  <a:pt x="14985" y="7478"/>
                </a:lnTo>
                <a:lnTo>
                  <a:pt x="7508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"/>
          <p:cNvSpPr/>
          <p:nvPr/>
        </p:nvSpPr>
        <p:spPr>
          <a:xfrm rot="10800000">
            <a:off x="19605967" y="3429120"/>
            <a:ext cx="2287838" cy="2287800"/>
          </a:xfrm>
          <a:custGeom>
            <a:rect b="b" l="l" r="r" t="t"/>
            <a:pathLst>
              <a:path extrusionOk="0" h="14986" w="14986">
                <a:moveTo>
                  <a:pt x="7477" y="0"/>
                </a:moveTo>
                <a:lnTo>
                  <a:pt x="0" y="7508"/>
                </a:lnTo>
                <a:lnTo>
                  <a:pt x="7477" y="14985"/>
                </a:lnTo>
                <a:lnTo>
                  <a:pt x="14985" y="7508"/>
                </a:lnTo>
                <a:lnTo>
                  <a:pt x="74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 rot="10800000">
            <a:off x="19610700" y="1146188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1"/>
                </a:moveTo>
                <a:lnTo>
                  <a:pt x="1" y="7508"/>
                </a:lnTo>
                <a:lnTo>
                  <a:pt x="7508" y="14986"/>
                </a:lnTo>
                <a:lnTo>
                  <a:pt x="14986" y="7508"/>
                </a:lnTo>
                <a:lnTo>
                  <a:pt x="75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"/>
          <p:cNvSpPr/>
          <p:nvPr/>
        </p:nvSpPr>
        <p:spPr>
          <a:xfrm rot="10800000">
            <a:off x="20111749" y="1146188"/>
            <a:ext cx="1164987" cy="2287800"/>
          </a:xfrm>
          <a:custGeom>
            <a:rect b="b" l="l" r="r" t="t"/>
            <a:pathLst>
              <a:path extrusionOk="0" h="14986" w="7631">
                <a:moveTo>
                  <a:pt x="3496" y="1"/>
                </a:moveTo>
                <a:lnTo>
                  <a:pt x="1" y="3496"/>
                </a:lnTo>
                <a:cubicBezTo>
                  <a:pt x="2220" y="5715"/>
                  <a:pt x="2220" y="9332"/>
                  <a:pt x="31" y="11551"/>
                </a:cubicBezTo>
                <a:lnTo>
                  <a:pt x="3496" y="14986"/>
                </a:lnTo>
                <a:lnTo>
                  <a:pt x="4135" y="14347"/>
                </a:lnTo>
                <a:cubicBezTo>
                  <a:pt x="7630" y="10183"/>
                  <a:pt x="7448" y="3983"/>
                  <a:pt x="3527" y="31"/>
                </a:cubicBezTo>
                <a:cubicBezTo>
                  <a:pt x="3527" y="31"/>
                  <a:pt x="3496" y="31"/>
                  <a:pt x="34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"/>
          <p:cNvSpPr/>
          <p:nvPr/>
        </p:nvSpPr>
        <p:spPr>
          <a:xfrm rot="10800000">
            <a:off x="19605973" y="-11"/>
            <a:ext cx="1146361" cy="2287800"/>
          </a:xfrm>
          <a:custGeom>
            <a:rect b="b" l="l" r="r" t="t"/>
            <a:pathLst>
              <a:path extrusionOk="0" h="14986" w="7509">
                <a:moveTo>
                  <a:pt x="7508" y="0"/>
                </a:moveTo>
                <a:lnTo>
                  <a:pt x="0" y="7478"/>
                </a:lnTo>
                <a:lnTo>
                  <a:pt x="7508" y="14985"/>
                </a:lnTo>
                <a:lnTo>
                  <a:pt x="75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"/>
          <p:cNvSpPr/>
          <p:nvPr/>
        </p:nvSpPr>
        <p:spPr>
          <a:xfrm rot="10800000">
            <a:off x="21893647" y="3429120"/>
            <a:ext cx="1141782" cy="2292533"/>
          </a:xfrm>
          <a:custGeom>
            <a:rect b="b" l="l" r="r" t="t"/>
            <a:pathLst>
              <a:path extrusionOk="0" h="15017" w="7479">
                <a:moveTo>
                  <a:pt x="1" y="1"/>
                </a:moveTo>
                <a:lnTo>
                  <a:pt x="1" y="15016"/>
                </a:lnTo>
                <a:lnTo>
                  <a:pt x="7478" y="7539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"/>
          <p:cNvSpPr/>
          <p:nvPr/>
        </p:nvSpPr>
        <p:spPr>
          <a:xfrm rot="10800000">
            <a:off x="22617584" y="5721506"/>
            <a:ext cx="417844" cy="839949"/>
          </a:xfrm>
          <a:custGeom>
            <a:rect b="b" l="l" r="r" t="t"/>
            <a:pathLst>
              <a:path extrusionOk="0" h="5502" w="2737">
                <a:moveTo>
                  <a:pt x="1" y="0"/>
                </a:moveTo>
                <a:lnTo>
                  <a:pt x="1" y="5502"/>
                </a:lnTo>
                <a:lnTo>
                  <a:pt x="2736" y="2766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"/>
          <p:cNvSpPr/>
          <p:nvPr/>
        </p:nvSpPr>
        <p:spPr>
          <a:xfrm rot="10800000">
            <a:off x="21893647" y="1146188"/>
            <a:ext cx="1141782" cy="2283068"/>
          </a:xfrm>
          <a:custGeom>
            <a:rect b="b" l="l" r="r" t="t"/>
            <a:pathLst>
              <a:path extrusionOk="0" h="14955" w="7479">
                <a:moveTo>
                  <a:pt x="1" y="0"/>
                </a:moveTo>
                <a:lnTo>
                  <a:pt x="1" y="14955"/>
                </a:lnTo>
                <a:lnTo>
                  <a:pt x="7478" y="747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2"/>
          <p:cNvCxnSpPr/>
          <p:nvPr/>
        </p:nvCxnSpPr>
        <p:spPr>
          <a:xfrm>
            <a:off x="-755100" y="1171525"/>
            <a:ext cx="7686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2"/>
          <p:cNvCxnSpPr/>
          <p:nvPr/>
        </p:nvCxnSpPr>
        <p:spPr>
          <a:xfrm>
            <a:off x="16240500" y="16136125"/>
            <a:ext cx="65085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"/>
          <p:cNvSpPr txBox="1"/>
          <p:nvPr>
            <p:ph idx="1" type="body"/>
          </p:nvPr>
        </p:nvSpPr>
        <p:spPr>
          <a:xfrm>
            <a:off x="785386" y="14212955"/>
            <a:ext cx="15115200" cy="20328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</a:lstStyle>
          <a:p/>
        </p:txBody>
      </p:sp>
      <p:sp>
        <p:nvSpPr>
          <p:cNvPr id="247" name="Google Shape;247;p11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"/>
          <p:cNvSpPr txBox="1"/>
          <p:nvPr>
            <p:ph hasCustomPrompt="1" type="title"/>
          </p:nvPr>
        </p:nvSpPr>
        <p:spPr>
          <a:xfrm>
            <a:off x="785386" y="3716115"/>
            <a:ext cx="21469200" cy="65964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9pPr>
          </a:lstStyle>
          <a:p>
            <a:r>
              <a:t>xx%</a:t>
            </a:r>
          </a:p>
        </p:txBody>
      </p:sp>
      <p:sp>
        <p:nvSpPr>
          <p:cNvPr id="250" name="Google Shape;250;p12"/>
          <p:cNvSpPr txBox="1"/>
          <p:nvPr>
            <p:ph idx="1" type="body"/>
          </p:nvPr>
        </p:nvSpPr>
        <p:spPr>
          <a:xfrm>
            <a:off x="785386" y="10590152"/>
            <a:ext cx="21469200" cy="43701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546100" lvl="0" marL="457200" algn="ctr">
              <a:spcBef>
                <a:spcPts val="0"/>
              </a:spcBef>
              <a:spcAft>
                <a:spcPts val="0"/>
              </a:spcAft>
              <a:buSzPts val="5000"/>
              <a:buChar char="●"/>
              <a:defRPr/>
            </a:lvl1pPr>
            <a:lvl2pPr indent="-476250" lvl="1" marL="914400" algn="ctr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2pPr>
            <a:lvl3pPr indent="-476250" lvl="2" marL="1371600" algn="ctr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3pPr>
            <a:lvl4pPr indent="-476250" lvl="3" marL="1828800" algn="ctr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4pPr>
            <a:lvl5pPr indent="-476250" lvl="4" marL="2286000" algn="ctr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5pPr>
            <a:lvl6pPr indent="-476250" lvl="5" marL="2743200" algn="ctr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6pPr>
            <a:lvl7pPr indent="-476250" lvl="6" marL="3200400" algn="ctr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7pPr>
            <a:lvl8pPr indent="-476250" lvl="7" marL="3657600" algn="ctr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8pPr>
            <a:lvl9pPr indent="-476250" lvl="8" marL="4114800" algn="ctr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9pPr>
          </a:lstStyle>
          <a:p/>
        </p:txBody>
      </p:sp>
      <p:sp>
        <p:nvSpPr>
          <p:cNvPr id="251" name="Google Shape;251;p12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solidFill>
          <a:schemeClr val="dk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800"/>
              <a:buNone/>
              <a:defRPr sz="9020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256" name="Google Shape;256;p14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7" name="Google Shape;257;p14"/>
          <p:cNvGrpSpPr/>
          <p:nvPr/>
        </p:nvGrpSpPr>
        <p:grpSpPr>
          <a:xfrm>
            <a:off x="19731103" y="73476"/>
            <a:ext cx="779079" cy="782657"/>
            <a:chOff x="16774148" y="4499496"/>
            <a:chExt cx="676284" cy="679390"/>
          </a:xfrm>
        </p:grpSpPr>
        <p:sp>
          <p:nvSpPr>
            <p:cNvPr id="258" name="Google Shape;258;p14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14"/>
          <p:cNvSpPr/>
          <p:nvPr/>
        </p:nvSpPr>
        <p:spPr>
          <a:xfrm>
            <a:off x="18496449" y="-94843"/>
            <a:ext cx="1077263" cy="1077378"/>
          </a:xfrm>
          <a:custGeom>
            <a:rect b="b" l="l" r="r" t="t"/>
            <a:pathLst>
              <a:path extrusionOk="0" h="9333" w="9332">
                <a:moveTo>
                  <a:pt x="0" y="1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4"/>
          <p:cNvSpPr/>
          <p:nvPr/>
        </p:nvSpPr>
        <p:spPr>
          <a:xfrm>
            <a:off x="20654345" y="-94843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4"/>
          <p:cNvSpPr/>
          <p:nvPr/>
        </p:nvSpPr>
        <p:spPr>
          <a:xfrm>
            <a:off x="20994774" y="196409"/>
            <a:ext cx="393065" cy="396643"/>
          </a:xfrm>
          <a:custGeom>
            <a:rect b="b" l="l" r="r" t="t"/>
            <a:pathLst>
              <a:path extrusionOk="0" h="3436" w="3405">
                <a:moveTo>
                  <a:pt x="0" y="1"/>
                </a:moveTo>
                <a:lnTo>
                  <a:pt x="3404" y="3435"/>
                </a:lnTo>
                <a:lnTo>
                  <a:pt x="3404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14"/>
          <p:cNvGrpSpPr/>
          <p:nvPr/>
        </p:nvGrpSpPr>
        <p:grpSpPr>
          <a:xfrm flipH="1">
            <a:off x="21611709" y="3364676"/>
            <a:ext cx="779079" cy="779079"/>
            <a:chOff x="19591512" y="7356441"/>
            <a:chExt cx="676284" cy="676284"/>
          </a:xfrm>
        </p:grpSpPr>
        <p:sp>
          <p:nvSpPr>
            <p:cNvPr id="271" name="Google Shape;271;p14"/>
            <p:cNvSpPr/>
            <p:nvPr/>
          </p:nvSpPr>
          <p:spPr>
            <a:xfrm>
              <a:off x="19591512" y="7880413"/>
              <a:ext cx="152412" cy="152312"/>
            </a:xfrm>
            <a:custGeom>
              <a:rect b="b" l="l" r="r" t="t"/>
              <a:pathLst>
                <a:path extrusionOk="0" h="1520" w="1521">
                  <a:moveTo>
                    <a:pt x="1" y="0"/>
                  </a:moveTo>
                  <a:lnTo>
                    <a:pt x="1" y="274"/>
                  </a:lnTo>
                  <a:lnTo>
                    <a:pt x="1217" y="1520"/>
                  </a:lnTo>
                  <a:lnTo>
                    <a:pt x="1520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19591512" y="7469171"/>
              <a:ext cx="563553" cy="563553"/>
            </a:xfrm>
            <a:custGeom>
              <a:rect b="b" l="l" r="r" t="t"/>
              <a:pathLst>
                <a:path extrusionOk="0" h="5624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19591512" y="7743332"/>
              <a:ext cx="289492" cy="289392"/>
            </a:xfrm>
            <a:custGeom>
              <a:rect b="b" l="l" r="r" t="t"/>
              <a:pathLst>
                <a:path extrusionOk="0" h="2888" w="2889">
                  <a:moveTo>
                    <a:pt x="1" y="0"/>
                  </a:moveTo>
                  <a:lnTo>
                    <a:pt x="1" y="304"/>
                  </a:lnTo>
                  <a:lnTo>
                    <a:pt x="2584" y="2888"/>
                  </a:lnTo>
                  <a:lnTo>
                    <a:pt x="2888" y="2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19591512" y="7356441"/>
              <a:ext cx="676284" cy="676284"/>
            </a:xfrm>
            <a:custGeom>
              <a:rect b="b" l="l" r="r" t="t"/>
              <a:pathLst>
                <a:path extrusionOk="0" h="6749" w="6749">
                  <a:moveTo>
                    <a:pt x="1" y="1"/>
                  </a:moveTo>
                  <a:lnTo>
                    <a:pt x="1" y="62"/>
                  </a:lnTo>
                  <a:lnTo>
                    <a:pt x="6688" y="6749"/>
                  </a:lnTo>
                  <a:lnTo>
                    <a:pt x="6749" y="6749"/>
                  </a:lnTo>
                  <a:lnTo>
                    <a:pt x="6749" y="656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19591512" y="7606252"/>
              <a:ext cx="426573" cy="426472"/>
            </a:xfrm>
            <a:custGeom>
              <a:rect b="b" l="l" r="r" t="t"/>
              <a:pathLst>
                <a:path extrusionOk="0" h="4256" w="4257">
                  <a:moveTo>
                    <a:pt x="1" y="0"/>
                  </a:moveTo>
                  <a:lnTo>
                    <a:pt x="1" y="304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19990528" y="7356441"/>
              <a:ext cx="277267" cy="277267"/>
            </a:xfrm>
            <a:custGeom>
              <a:rect b="b" l="l" r="r" t="t"/>
              <a:pathLst>
                <a:path extrusionOk="0" h="2767" w="2767">
                  <a:moveTo>
                    <a:pt x="1" y="1"/>
                  </a:moveTo>
                  <a:lnTo>
                    <a:pt x="2767" y="2767"/>
                  </a:lnTo>
                  <a:lnTo>
                    <a:pt x="2767" y="246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20127609" y="7356441"/>
              <a:ext cx="140187" cy="140287"/>
            </a:xfrm>
            <a:custGeom>
              <a:rect b="b" l="l" r="r" t="t"/>
              <a:pathLst>
                <a:path extrusionOk="0" h="1400" w="1399">
                  <a:moveTo>
                    <a:pt x="0" y="1"/>
                  </a:moveTo>
                  <a:lnTo>
                    <a:pt x="1399" y="1399"/>
                  </a:lnTo>
                  <a:lnTo>
                    <a:pt x="1399" y="109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19716368" y="7356441"/>
              <a:ext cx="551428" cy="548422"/>
            </a:xfrm>
            <a:custGeom>
              <a:rect b="b" l="l" r="r" t="t"/>
              <a:pathLst>
                <a:path extrusionOk="0" h="5473" w="5503">
                  <a:moveTo>
                    <a:pt x="1" y="1"/>
                  </a:moveTo>
                  <a:lnTo>
                    <a:pt x="5503" y="5472"/>
                  </a:lnTo>
                  <a:lnTo>
                    <a:pt x="5503" y="519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19853448" y="7356441"/>
              <a:ext cx="414348" cy="414348"/>
            </a:xfrm>
            <a:custGeom>
              <a:rect b="b" l="l" r="r" t="t"/>
              <a:pathLst>
                <a:path extrusionOk="0" h="4135" w="4135">
                  <a:moveTo>
                    <a:pt x="1" y="1"/>
                  </a:moveTo>
                  <a:lnTo>
                    <a:pt x="4135" y="4135"/>
                  </a:lnTo>
                  <a:lnTo>
                    <a:pt x="4135" y="383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14"/>
          <p:cNvSpPr/>
          <p:nvPr/>
        </p:nvSpPr>
        <p:spPr>
          <a:xfrm>
            <a:off x="22681985" y="1042111"/>
            <a:ext cx="1077263" cy="107726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4"/>
          <p:cNvSpPr/>
          <p:nvPr/>
        </p:nvSpPr>
        <p:spPr>
          <a:xfrm flipH="1">
            <a:off x="22681985" y="3192962"/>
            <a:ext cx="1073800" cy="1077378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4"/>
          <p:cNvSpPr/>
          <p:nvPr/>
        </p:nvSpPr>
        <p:spPr>
          <a:xfrm>
            <a:off x="22422866" y="645580"/>
            <a:ext cx="393065" cy="393065"/>
          </a:xfrm>
          <a:custGeom>
            <a:rect b="b" l="l" r="r" t="t"/>
            <a:pathLst>
              <a:path extrusionOk="0" h="3405" w="3405">
                <a:moveTo>
                  <a:pt x="0" y="0"/>
                </a:moveTo>
                <a:lnTo>
                  <a:pt x="0" y="3405"/>
                </a:lnTo>
                <a:lnTo>
                  <a:pt x="3404" y="3405"/>
                </a:lnTo>
                <a:lnTo>
                  <a:pt x="3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22681985" y="2119268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22681985" y="2119268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21952022" y="2456118"/>
            <a:ext cx="400106" cy="400106"/>
          </a:xfrm>
          <a:custGeom>
            <a:rect b="b" l="l" r="r" t="t"/>
            <a:pathLst>
              <a:path extrusionOk="0" h="3466" w="3466">
                <a:moveTo>
                  <a:pt x="1" y="1"/>
                </a:moveTo>
                <a:lnTo>
                  <a:pt x="3466" y="3466"/>
                </a:lnTo>
                <a:lnTo>
                  <a:pt x="34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21615172" y="1038533"/>
            <a:ext cx="1073800" cy="1080841"/>
          </a:xfrm>
          <a:custGeom>
            <a:rect b="b" l="l" r="r" t="t"/>
            <a:pathLst>
              <a:path extrusionOk="0" h="9363" w="9302">
                <a:moveTo>
                  <a:pt x="1" y="1"/>
                </a:moveTo>
                <a:lnTo>
                  <a:pt x="1" y="9363"/>
                </a:lnTo>
                <a:lnTo>
                  <a:pt x="9302" y="936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7" name="Google Shape;287;p14"/>
          <p:cNvCxnSpPr/>
          <p:nvPr/>
        </p:nvCxnSpPr>
        <p:spPr>
          <a:xfrm>
            <a:off x="16240500" y="16745725"/>
            <a:ext cx="73998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>
            <p:ph type="title"/>
          </p:nvPr>
        </p:nvSpPr>
        <p:spPr>
          <a:xfrm>
            <a:off x="785386" y="7225953"/>
            <a:ext cx="21469200" cy="28281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9pPr>
          </a:lstStyle>
          <a:p/>
        </p:txBody>
      </p:sp>
      <p:sp>
        <p:nvSpPr>
          <p:cNvPr id="91" name="Google Shape;91;p3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/>
          <p:nvPr>
            <p:ph idx="1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  <a:ln>
            <a:noFill/>
          </a:ln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4953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Char char="●"/>
              <a:defRPr sz="4600"/>
            </a:lvl1pPr>
            <a:lvl2pPr indent="-476250" lvl="1" marL="9144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○"/>
              <a:defRPr/>
            </a:lvl2pPr>
            <a:lvl3pPr indent="-476250" lvl="2" marL="13716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■"/>
              <a:defRPr/>
            </a:lvl3pPr>
            <a:lvl4pPr indent="-476250" lvl="3" marL="18288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●"/>
              <a:defRPr/>
            </a:lvl4pPr>
            <a:lvl5pPr indent="-476250" lvl="4" marL="22860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○"/>
              <a:defRPr/>
            </a:lvl5pPr>
            <a:lvl6pPr indent="-476250" lvl="5" marL="27432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■"/>
              <a:defRPr/>
            </a:lvl6pPr>
            <a:lvl7pPr indent="-476250" lvl="6" marL="32004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●"/>
              <a:defRPr/>
            </a:lvl7pPr>
            <a:lvl8pPr indent="-476250" lvl="7" marL="36576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○"/>
              <a:defRPr/>
            </a:lvl8pPr>
            <a:lvl9pPr indent="-476250" lvl="8" marL="41148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■"/>
              <a:defRPr/>
            </a:lvl9pPr>
          </a:lstStyle>
          <a:p/>
        </p:txBody>
      </p:sp>
      <p:sp>
        <p:nvSpPr>
          <p:cNvPr id="94" name="Google Shape;94;p4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4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800"/>
              <a:buNone/>
              <a:defRPr sz="9020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96" name="Google Shape;96;p4"/>
          <p:cNvSpPr/>
          <p:nvPr/>
        </p:nvSpPr>
        <p:spPr>
          <a:xfrm flipH="1" rot="10800000">
            <a:off x="20423850" y="15975048"/>
            <a:ext cx="1350023" cy="1353677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4"/>
          <p:cNvGrpSpPr/>
          <p:nvPr/>
        </p:nvGrpSpPr>
        <p:grpSpPr>
          <a:xfrm flipH="1" rot="10800000">
            <a:off x="16753472" y="14901828"/>
            <a:ext cx="930566" cy="934841"/>
            <a:chOff x="16774148" y="4499496"/>
            <a:chExt cx="676284" cy="679390"/>
          </a:xfrm>
        </p:grpSpPr>
        <p:sp>
          <p:nvSpPr>
            <p:cNvPr id="98" name="Google Shape;98;p4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4"/>
          <p:cNvGrpSpPr/>
          <p:nvPr/>
        </p:nvGrpSpPr>
        <p:grpSpPr>
          <a:xfrm flipH="1" rot="10800000">
            <a:off x="20428995" y="15589170"/>
            <a:ext cx="440257" cy="444394"/>
            <a:chOff x="19445313" y="4356403"/>
            <a:chExt cx="319955" cy="322961"/>
          </a:xfrm>
        </p:grpSpPr>
        <p:sp>
          <p:nvSpPr>
            <p:cNvPr id="108" name="Google Shape;108;p4"/>
            <p:cNvSpPr/>
            <p:nvPr/>
          </p:nvSpPr>
          <p:spPr>
            <a:xfrm>
              <a:off x="19445313" y="4603108"/>
              <a:ext cx="73250" cy="76256"/>
            </a:xfrm>
            <a:custGeom>
              <a:rect b="b" l="l" r="r" t="t"/>
              <a:pathLst>
                <a:path extrusionOk="0" h="761" w="731">
                  <a:moveTo>
                    <a:pt x="1" y="0"/>
                  </a:moveTo>
                  <a:lnTo>
                    <a:pt x="1" y="152"/>
                  </a:lnTo>
                  <a:lnTo>
                    <a:pt x="578" y="760"/>
                  </a:lnTo>
                  <a:lnTo>
                    <a:pt x="730" y="7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9445313" y="4408209"/>
              <a:ext cx="268149" cy="271155"/>
            </a:xfrm>
            <a:custGeom>
              <a:rect b="b" l="l" r="r" t="t"/>
              <a:pathLst>
                <a:path extrusionOk="0" h="2706" w="2676">
                  <a:moveTo>
                    <a:pt x="1" y="0"/>
                  </a:moveTo>
                  <a:lnTo>
                    <a:pt x="1" y="152"/>
                  </a:lnTo>
                  <a:lnTo>
                    <a:pt x="2524" y="2705"/>
                  </a:lnTo>
                  <a:lnTo>
                    <a:pt x="2676" y="27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9445313" y="4539177"/>
              <a:ext cx="137181" cy="140187"/>
            </a:xfrm>
            <a:custGeom>
              <a:rect b="b" l="l" r="r" t="t"/>
              <a:pathLst>
                <a:path extrusionOk="0" h="1399" w="1369">
                  <a:moveTo>
                    <a:pt x="1" y="0"/>
                  </a:moveTo>
                  <a:lnTo>
                    <a:pt x="1" y="152"/>
                  </a:lnTo>
                  <a:lnTo>
                    <a:pt x="1217" y="1398"/>
                  </a:lnTo>
                  <a:lnTo>
                    <a:pt x="1368" y="1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19445313" y="4356403"/>
              <a:ext cx="319955" cy="322961"/>
            </a:xfrm>
            <a:custGeom>
              <a:rect b="b" l="l" r="r" t="t"/>
              <a:pathLst>
                <a:path extrusionOk="0" h="3223" w="3193">
                  <a:moveTo>
                    <a:pt x="1" y="0"/>
                  </a:moveTo>
                  <a:lnTo>
                    <a:pt x="1" y="31"/>
                  </a:lnTo>
                  <a:lnTo>
                    <a:pt x="3162" y="3222"/>
                  </a:lnTo>
                  <a:lnTo>
                    <a:pt x="3192" y="3222"/>
                  </a:lnTo>
                  <a:lnTo>
                    <a:pt x="3192" y="310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9445313" y="4475146"/>
              <a:ext cx="201111" cy="204218"/>
            </a:xfrm>
            <a:custGeom>
              <a:rect b="b" l="l" r="r" t="t"/>
              <a:pathLst>
                <a:path extrusionOk="0" h="2038" w="2007">
                  <a:moveTo>
                    <a:pt x="1" y="1"/>
                  </a:moveTo>
                  <a:lnTo>
                    <a:pt x="1" y="153"/>
                  </a:lnTo>
                  <a:lnTo>
                    <a:pt x="1885" y="2037"/>
                  </a:lnTo>
                  <a:lnTo>
                    <a:pt x="2007" y="20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19637206" y="4356403"/>
              <a:ext cx="128062" cy="134074"/>
            </a:xfrm>
            <a:custGeom>
              <a:rect b="b" l="l" r="r" t="t"/>
              <a:pathLst>
                <a:path extrusionOk="0" h="1338" w="1278">
                  <a:moveTo>
                    <a:pt x="1" y="0"/>
                  </a:moveTo>
                  <a:lnTo>
                    <a:pt x="1277" y="1338"/>
                  </a:lnTo>
                  <a:lnTo>
                    <a:pt x="1277" y="1186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9701136" y="4356403"/>
              <a:ext cx="64131" cy="67137"/>
            </a:xfrm>
            <a:custGeom>
              <a:rect b="b" l="l" r="r" t="t"/>
              <a:pathLst>
                <a:path extrusionOk="0" h="670" w="640">
                  <a:moveTo>
                    <a:pt x="1" y="0"/>
                  </a:moveTo>
                  <a:lnTo>
                    <a:pt x="639" y="669"/>
                  </a:lnTo>
                  <a:lnTo>
                    <a:pt x="639" y="51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9503232" y="4356403"/>
              <a:ext cx="262036" cy="262036"/>
            </a:xfrm>
            <a:custGeom>
              <a:rect b="b" l="l" r="r" t="t"/>
              <a:pathLst>
                <a:path extrusionOk="0" h="2615" w="2615">
                  <a:moveTo>
                    <a:pt x="0" y="0"/>
                  </a:moveTo>
                  <a:lnTo>
                    <a:pt x="2614" y="2614"/>
                  </a:lnTo>
                  <a:lnTo>
                    <a:pt x="2614" y="246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19567162" y="4356403"/>
              <a:ext cx="198105" cy="198105"/>
            </a:xfrm>
            <a:custGeom>
              <a:rect b="b" l="l" r="r" t="t"/>
              <a:pathLst>
                <a:path extrusionOk="0" h="1977" w="1977">
                  <a:moveTo>
                    <a:pt x="1" y="0"/>
                  </a:moveTo>
                  <a:lnTo>
                    <a:pt x="1976" y="1976"/>
                  </a:lnTo>
                  <a:lnTo>
                    <a:pt x="1976" y="182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4"/>
          <p:cNvSpPr/>
          <p:nvPr/>
        </p:nvSpPr>
        <p:spPr>
          <a:xfrm flipH="1" rot="10800000">
            <a:off x="15277573" y="14751232"/>
            <a:ext cx="1286673" cy="1286811"/>
          </a:xfrm>
          <a:custGeom>
            <a:rect b="b" l="l" r="r" t="t"/>
            <a:pathLst>
              <a:path extrusionOk="0" h="9333" w="9332">
                <a:moveTo>
                  <a:pt x="0" y="1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 flipH="1" rot="10800000">
            <a:off x="16568383" y="16042040"/>
            <a:ext cx="1282537" cy="1282537"/>
          </a:xfrm>
          <a:custGeom>
            <a:rect b="b" l="l" r="r" t="t"/>
            <a:pathLst>
              <a:path extrusionOk="0" h="9302" w="9302">
                <a:moveTo>
                  <a:pt x="0" y="1"/>
                </a:moveTo>
                <a:lnTo>
                  <a:pt x="0" y="9302"/>
                </a:lnTo>
                <a:lnTo>
                  <a:pt x="9301" y="9302"/>
                </a:lnTo>
                <a:lnTo>
                  <a:pt x="93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 flipH="1" rot="10800000">
            <a:off x="19137319" y="16037904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 flipH="1" rot="10800000">
            <a:off x="19556467" y="16461188"/>
            <a:ext cx="440105" cy="440105"/>
          </a:xfrm>
          <a:custGeom>
            <a:rect b="b" l="l" r="r" t="t"/>
            <a:pathLst>
              <a:path extrusionOk="0" h="3192" w="3192">
                <a:moveTo>
                  <a:pt x="0" y="0"/>
                </a:moveTo>
                <a:lnTo>
                  <a:pt x="0" y="3192"/>
                </a:lnTo>
                <a:lnTo>
                  <a:pt x="3192" y="3192"/>
                </a:lnTo>
                <a:lnTo>
                  <a:pt x="31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"/>
          <p:cNvSpPr/>
          <p:nvPr/>
        </p:nvSpPr>
        <p:spPr>
          <a:xfrm flipH="1" rot="10800000">
            <a:off x="17854920" y="14755506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"/>
          <p:cNvSpPr/>
          <p:nvPr/>
        </p:nvSpPr>
        <p:spPr>
          <a:xfrm flipH="1" rot="10800000">
            <a:off x="17850783" y="16042040"/>
            <a:ext cx="1286673" cy="1282537"/>
          </a:xfrm>
          <a:custGeom>
            <a:rect b="b" l="l" r="r" t="t"/>
            <a:pathLst>
              <a:path extrusionOk="0" h="9302" w="9332">
                <a:moveTo>
                  <a:pt x="0" y="1"/>
                </a:moveTo>
                <a:lnTo>
                  <a:pt x="0" y="9302"/>
                </a:lnTo>
                <a:lnTo>
                  <a:pt x="9332" y="9302"/>
                </a:lnTo>
                <a:lnTo>
                  <a:pt x="93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 flipH="1" rot="10800000">
            <a:off x="16568383" y="16037904"/>
            <a:ext cx="1282537" cy="1286673"/>
          </a:xfrm>
          <a:custGeom>
            <a:rect b="b" l="l" r="r" t="t"/>
            <a:pathLst>
              <a:path extrusionOk="0" h="9332" w="9302">
                <a:moveTo>
                  <a:pt x="0" y="1"/>
                </a:move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 flipH="1" rot="10800000">
            <a:off x="17850783" y="16037904"/>
            <a:ext cx="1282537" cy="1290809"/>
          </a:xfrm>
          <a:custGeom>
            <a:rect b="b" l="l" r="r" t="t"/>
            <a:pathLst>
              <a:path extrusionOk="0" h="9362" w="9302">
                <a:moveTo>
                  <a:pt x="0" y="0"/>
                </a:moveTo>
                <a:cubicBezTo>
                  <a:pt x="61" y="5167"/>
                  <a:pt x="4195" y="9362"/>
                  <a:pt x="9301" y="9362"/>
                </a:cubicBezTo>
                <a:lnTo>
                  <a:pt x="9301" y="5015"/>
                </a:lnTo>
                <a:cubicBezTo>
                  <a:pt x="6566" y="4985"/>
                  <a:pt x="4347" y="2766"/>
                  <a:pt x="4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"/>
          <p:cNvSpPr/>
          <p:nvPr/>
        </p:nvSpPr>
        <p:spPr>
          <a:xfrm flipH="1" rot="10800000">
            <a:off x="15688311" y="16444367"/>
            <a:ext cx="473609" cy="473747"/>
          </a:xfrm>
          <a:custGeom>
            <a:rect b="b" l="l" r="r" t="t"/>
            <a:pathLst>
              <a:path extrusionOk="0" h="3436" w="3435">
                <a:moveTo>
                  <a:pt x="0" y="1"/>
                </a:moveTo>
                <a:lnTo>
                  <a:pt x="3435" y="3436"/>
                </a:lnTo>
                <a:lnTo>
                  <a:pt x="34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"/>
          <p:cNvSpPr/>
          <p:nvPr/>
        </p:nvSpPr>
        <p:spPr>
          <a:xfrm flipH="1" rot="10800000">
            <a:off x="18261521" y="15216431"/>
            <a:ext cx="469473" cy="473747"/>
          </a:xfrm>
          <a:custGeom>
            <a:rect b="b" l="l" r="r" t="t"/>
            <a:pathLst>
              <a:path extrusionOk="0" h="3436" w="3405">
                <a:moveTo>
                  <a:pt x="0" y="1"/>
                </a:moveTo>
                <a:lnTo>
                  <a:pt x="3404" y="3435"/>
                </a:lnTo>
                <a:lnTo>
                  <a:pt x="3404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" name="Google Shape;127;p4"/>
          <p:cNvGrpSpPr/>
          <p:nvPr/>
        </p:nvGrpSpPr>
        <p:grpSpPr>
          <a:xfrm flipH="1" rot="10800000">
            <a:off x="20630165" y="10974947"/>
            <a:ext cx="930566" cy="930566"/>
            <a:chOff x="19591512" y="7356441"/>
            <a:chExt cx="676284" cy="676284"/>
          </a:xfrm>
        </p:grpSpPr>
        <p:sp>
          <p:nvSpPr>
            <p:cNvPr id="128" name="Google Shape;128;p4"/>
            <p:cNvSpPr/>
            <p:nvPr/>
          </p:nvSpPr>
          <p:spPr>
            <a:xfrm>
              <a:off x="19591512" y="7880413"/>
              <a:ext cx="152412" cy="152312"/>
            </a:xfrm>
            <a:custGeom>
              <a:rect b="b" l="l" r="r" t="t"/>
              <a:pathLst>
                <a:path extrusionOk="0" h="1520" w="1521">
                  <a:moveTo>
                    <a:pt x="1" y="0"/>
                  </a:moveTo>
                  <a:lnTo>
                    <a:pt x="1" y="274"/>
                  </a:lnTo>
                  <a:lnTo>
                    <a:pt x="1217" y="1520"/>
                  </a:lnTo>
                  <a:lnTo>
                    <a:pt x="1520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19591512" y="7469171"/>
              <a:ext cx="563553" cy="563553"/>
            </a:xfrm>
            <a:custGeom>
              <a:rect b="b" l="l" r="r" t="t"/>
              <a:pathLst>
                <a:path extrusionOk="0" h="5624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19591512" y="7743332"/>
              <a:ext cx="289492" cy="289392"/>
            </a:xfrm>
            <a:custGeom>
              <a:rect b="b" l="l" r="r" t="t"/>
              <a:pathLst>
                <a:path extrusionOk="0" h="2888" w="2889">
                  <a:moveTo>
                    <a:pt x="1" y="0"/>
                  </a:moveTo>
                  <a:lnTo>
                    <a:pt x="1" y="304"/>
                  </a:lnTo>
                  <a:lnTo>
                    <a:pt x="2584" y="2888"/>
                  </a:lnTo>
                  <a:lnTo>
                    <a:pt x="2888" y="2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9591512" y="7356441"/>
              <a:ext cx="676284" cy="676284"/>
            </a:xfrm>
            <a:custGeom>
              <a:rect b="b" l="l" r="r" t="t"/>
              <a:pathLst>
                <a:path extrusionOk="0" h="6749" w="6749">
                  <a:moveTo>
                    <a:pt x="1" y="1"/>
                  </a:moveTo>
                  <a:lnTo>
                    <a:pt x="1" y="62"/>
                  </a:lnTo>
                  <a:lnTo>
                    <a:pt x="6688" y="6749"/>
                  </a:lnTo>
                  <a:lnTo>
                    <a:pt x="6749" y="6749"/>
                  </a:lnTo>
                  <a:lnTo>
                    <a:pt x="6749" y="656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9591512" y="7606252"/>
              <a:ext cx="426573" cy="426472"/>
            </a:xfrm>
            <a:custGeom>
              <a:rect b="b" l="l" r="r" t="t"/>
              <a:pathLst>
                <a:path extrusionOk="0" h="4256" w="4257">
                  <a:moveTo>
                    <a:pt x="1" y="0"/>
                  </a:moveTo>
                  <a:lnTo>
                    <a:pt x="1" y="304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19990528" y="7356441"/>
              <a:ext cx="277267" cy="277267"/>
            </a:xfrm>
            <a:custGeom>
              <a:rect b="b" l="l" r="r" t="t"/>
              <a:pathLst>
                <a:path extrusionOk="0" h="2767" w="2767">
                  <a:moveTo>
                    <a:pt x="1" y="1"/>
                  </a:moveTo>
                  <a:lnTo>
                    <a:pt x="2767" y="2767"/>
                  </a:lnTo>
                  <a:lnTo>
                    <a:pt x="2767" y="246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20127609" y="7356441"/>
              <a:ext cx="140187" cy="140287"/>
            </a:xfrm>
            <a:custGeom>
              <a:rect b="b" l="l" r="r" t="t"/>
              <a:pathLst>
                <a:path extrusionOk="0" h="1400" w="1399">
                  <a:moveTo>
                    <a:pt x="0" y="1"/>
                  </a:moveTo>
                  <a:lnTo>
                    <a:pt x="1399" y="1399"/>
                  </a:lnTo>
                  <a:lnTo>
                    <a:pt x="1399" y="109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9716368" y="7356441"/>
              <a:ext cx="551428" cy="548422"/>
            </a:xfrm>
            <a:custGeom>
              <a:rect b="b" l="l" r="r" t="t"/>
              <a:pathLst>
                <a:path extrusionOk="0" h="5473" w="5503">
                  <a:moveTo>
                    <a:pt x="1" y="1"/>
                  </a:moveTo>
                  <a:lnTo>
                    <a:pt x="5503" y="5472"/>
                  </a:lnTo>
                  <a:lnTo>
                    <a:pt x="5503" y="519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19853448" y="7356441"/>
              <a:ext cx="414348" cy="414348"/>
            </a:xfrm>
            <a:custGeom>
              <a:rect b="b" l="l" r="r" t="t"/>
              <a:pathLst>
                <a:path extrusionOk="0" h="4135" w="4135">
                  <a:moveTo>
                    <a:pt x="1" y="1"/>
                  </a:moveTo>
                  <a:lnTo>
                    <a:pt x="4135" y="4135"/>
                  </a:lnTo>
                  <a:lnTo>
                    <a:pt x="4135" y="383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4"/>
          <p:cNvSpPr/>
          <p:nvPr/>
        </p:nvSpPr>
        <p:spPr>
          <a:xfrm flipH="1" rot="10800000">
            <a:off x="20436540" y="13393416"/>
            <a:ext cx="1286673" cy="128667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"/>
          <p:cNvSpPr/>
          <p:nvPr/>
        </p:nvSpPr>
        <p:spPr>
          <a:xfrm flipH="1" rot="10800000">
            <a:off x="19154140" y="10824346"/>
            <a:ext cx="1282537" cy="1286811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"/>
          <p:cNvSpPr/>
          <p:nvPr/>
        </p:nvSpPr>
        <p:spPr>
          <a:xfrm flipH="1" rot="10800000">
            <a:off x="19967205" y="14684224"/>
            <a:ext cx="469473" cy="469473"/>
          </a:xfrm>
          <a:custGeom>
            <a:rect b="b" l="l" r="r" t="t"/>
            <a:pathLst>
              <a:path extrusionOk="0" h="3405" w="3405">
                <a:moveTo>
                  <a:pt x="0" y="0"/>
                </a:moveTo>
                <a:lnTo>
                  <a:pt x="0" y="3405"/>
                </a:lnTo>
                <a:lnTo>
                  <a:pt x="3404" y="3405"/>
                </a:lnTo>
                <a:lnTo>
                  <a:pt x="3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"/>
          <p:cNvSpPr/>
          <p:nvPr/>
        </p:nvSpPr>
        <p:spPr>
          <a:xfrm flipH="1" rot="10800000">
            <a:off x="20440676" y="12111018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"/>
          <p:cNvSpPr/>
          <p:nvPr/>
        </p:nvSpPr>
        <p:spPr>
          <a:xfrm flipH="1" rot="10800000">
            <a:off x="21731487" y="13401826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 flipH="1" rot="10800000">
            <a:off x="21727350" y="10828621"/>
            <a:ext cx="1286673" cy="1282537"/>
          </a:xfrm>
          <a:custGeom>
            <a:rect b="b" l="l" r="r" t="t"/>
            <a:pathLst>
              <a:path extrusionOk="0" h="9302" w="9332">
                <a:moveTo>
                  <a:pt x="0" y="1"/>
                </a:moveTo>
                <a:lnTo>
                  <a:pt x="0" y="9302"/>
                </a:lnTo>
                <a:lnTo>
                  <a:pt x="9332" y="9302"/>
                </a:lnTo>
                <a:lnTo>
                  <a:pt x="93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"/>
          <p:cNvSpPr/>
          <p:nvPr/>
        </p:nvSpPr>
        <p:spPr>
          <a:xfrm flipH="1" rot="10800000">
            <a:off x="21727350" y="12115154"/>
            <a:ext cx="1282537" cy="1282537"/>
          </a:xfrm>
          <a:custGeom>
            <a:rect b="b" l="l" r="r" t="t"/>
            <a:pathLst>
              <a:path extrusionOk="0" h="9302" w="9302">
                <a:moveTo>
                  <a:pt x="0" y="0"/>
                </a:moveTo>
                <a:lnTo>
                  <a:pt x="0" y="9301"/>
                </a:lnTo>
                <a:lnTo>
                  <a:pt x="9301" y="9301"/>
                </a:lnTo>
                <a:lnTo>
                  <a:pt x="930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"/>
          <p:cNvSpPr/>
          <p:nvPr/>
        </p:nvSpPr>
        <p:spPr>
          <a:xfrm flipH="1" rot="10800000">
            <a:off x="21727350" y="14684224"/>
            <a:ext cx="1282537" cy="1286673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"/>
          <p:cNvSpPr/>
          <p:nvPr/>
        </p:nvSpPr>
        <p:spPr>
          <a:xfrm flipH="1" rot="10800000">
            <a:off x="20440676" y="12111018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"/>
          <p:cNvSpPr/>
          <p:nvPr/>
        </p:nvSpPr>
        <p:spPr>
          <a:xfrm flipH="1" rot="10800000">
            <a:off x="21727350" y="12111018"/>
            <a:ext cx="1286673" cy="128667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cubicBezTo>
                  <a:pt x="0" y="5167"/>
                  <a:pt x="4195" y="9332"/>
                  <a:pt x="9332" y="9332"/>
                </a:cubicBezTo>
                <a:lnTo>
                  <a:pt x="9332" y="5015"/>
                </a:lnTo>
                <a:cubicBezTo>
                  <a:pt x="6566" y="4955"/>
                  <a:pt x="4347" y="2766"/>
                  <a:pt x="4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"/>
          <p:cNvSpPr/>
          <p:nvPr/>
        </p:nvSpPr>
        <p:spPr>
          <a:xfrm flipH="1" rot="10800000">
            <a:off x="19560604" y="12513345"/>
            <a:ext cx="477883" cy="477883"/>
          </a:xfrm>
          <a:custGeom>
            <a:rect b="b" l="l" r="r" t="t"/>
            <a:pathLst>
              <a:path extrusionOk="0" h="3466" w="3466">
                <a:moveTo>
                  <a:pt x="1" y="1"/>
                </a:moveTo>
                <a:lnTo>
                  <a:pt x="3466" y="3466"/>
                </a:lnTo>
                <a:lnTo>
                  <a:pt x="34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"/>
          <p:cNvSpPr/>
          <p:nvPr/>
        </p:nvSpPr>
        <p:spPr>
          <a:xfrm flipH="1" rot="10800000">
            <a:off x="22133814" y="11289545"/>
            <a:ext cx="473747" cy="469611"/>
          </a:xfrm>
          <a:custGeom>
            <a:rect b="b" l="l" r="r" t="t"/>
            <a:pathLst>
              <a:path extrusionOk="0" h="3406" w="3436">
                <a:moveTo>
                  <a:pt x="1" y="1"/>
                </a:moveTo>
                <a:lnTo>
                  <a:pt x="3435" y="3405"/>
                </a:lnTo>
                <a:lnTo>
                  <a:pt x="34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4"/>
          <p:cNvSpPr/>
          <p:nvPr/>
        </p:nvSpPr>
        <p:spPr>
          <a:xfrm flipH="1" rot="10800000">
            <a:off x="19158277" y="13393416"/>
            <a:ext cx="1282537" cy="1290947"/>
          </a:xfrm>
          <a:custGeom>
            <a:rect b="b" l="l" r="r" t="t"/>
            <a:pathLst>
              <a:path extrusionOk="0" h="9363" w="9302">
                <a:moveTo>
                  <a:pt x="1" y="1"/>
                </a:moveTo>
                <a:lnTo>
                  <a:pt x="1" y="9363"/>
                </a:lnTo>
                <a:lnTo>
                  <a:pt x="9302" y="936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"/>
          <p:cNvSpPr/>
          <p:nvPr/>
        </p:nvSpPr>
        <p:spPr>
          <a:xfrm flipH="1" rot="10800000">
            <a:off x="21727344" y="15975049"/>
            <a:ext cx="1282537" cy="1353677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"/>
          <p:cNvSpPr/>
          <p:nvPr/>
        </p:nvSpPr>
        <p:spPr>
          <a:xfrm flipH="1" rot="10800000">
            <a:off x="21731478" y="9537821"/>
            <a:ext cx="1282537" cy="1286811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4"/>
          <p:cNvCxnSpPr/>
          <p:nvPr/>
        </p:nvCxnSpPr>
        <p:spPr>
          <a:xfrm rot="10800000">
            <a:off x="-1484975" y="16136125"/>
            <a:ext cx="84159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3" name="Google Shape;153;p4"/>
          <p:cNvGrpSpPr/>
          <p:nvPr/>
        </p:nvGrpSpPr>
        <p:grpSpPr>
          <a:xfrm>
            <a:off x="457193" y="475495"/>
            <a:ext cx="3590910" cy="3590888"/>
            <a:chOff x="488069" y="429960"/>
            <a:chExt cx="1479080" cy="1479071"/>
          </a:xfrm>
        </p:grpSpPr>
        <p:sp>
          <p:nvSpPr>
            <p:cNvPr id="154" name="Google Shape;154;p4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 rot="10800000">
            <a:off x="457201" y="13256152"/>
            <a:ext cx="4055501" cy="3590900"/>
            <a:chOff x="51" y="60727"/>
            <a:chExt cx="4055501" cy="3590900"/>
          </a:xfrm>
        </p:grpSpPr>
        <p:sp>
          <p:nvSpPr>
            <p:cNvPr id="164" name="Google Shape;164;p4"/>
            <p:cNvSpPr/>
            <p:nvPr/>
          </p:nvSpPr>
          <p:spPr>
            <a:xfrm>
              <a:off x="51" y="60727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1267424" y="60727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534796" y="60727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801706" y="60727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51" y="1172924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1267424" y="1172924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534796" y="1172924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801706" y="1172924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51" y="2285120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96"/>
                    <a:pt x="12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1267424" y="2285120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51" y="3405192"/>
              <a:ext cx="253846" cy="246434"/>
            </a:xfrm>
            <a:custGeom>
              <a:rect b="b" l="l" r="r" t="t"/>
              <a:pathLst>
                <a:path extrusionOk="0" h="532" w="548">
                  <a:moveTo>
                    <a:pt x="342" y="1"/>
                  </a:moveTo>
                  <a:cubicBezTo>
                    <a:pt x="321" y="1"/>
                    <a:pt x="298" y="5"/>
                    <a:pt x="274" y="15"/>
                  </a:cubicBezTo>
                  <a:cubicBezTo>
                    <a:pt x="122" y="15"/>
                    <a:pt x="1" y="106"/>
                    <a:pt x="1" y="258"/>
                  </a:cubicBezTo>
                  <a:cubicBezTo>
                    <a:pt x="1" y="410"/>
                    <a:pt x="122" y="531"/>
                    <a:pt x="274" y="531"/>
                  </a:cubicBezTo>
                  <a:cubicBezTo>
                    <a:pt x="426" y="531"/>
                    <a:pt x="548" y="410"/>
                    <a:pt x="548" y="258"/>
                  </a:cubicBezTo>
                  <a:cubicBezTo>
                    <a:pt x="548" y="129"/>
                    <a:pt x="461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267424" y="3405192"/>
              <a:ext cx="253846" cy="246434"/>
            </a:xfrm>
            <a:custGeom>
              <a:rect b="b" l="l" r="r" t="t"/>
              <a:pathLst>
                <a:path extrusionOk="0" h="532" w="548">
                  <a:moveTo>
                    <a:pt x="342" y="1"/>
                  </a:moveTo>
                  <a:cubicBezTo>
                    <a:pt x="320" y="1"/>
                    <a:pt x="298" y="5"/>
                    <a:pt x="274" y="15"/>
                  </a:cubicBezTo>
                  <a:cubicBezTo>
                    <a:pt x="122" y="15"/>
                    <a:pt x="0" y="106"/>
                    <a:pt x="0" y="258"/>
                  </a:cubicBezTo>
                  <a:cubicBezTo>
                    <a:pt x="0" y="410"/>
                    <a:pt x="122" y="531"/>
                    <a:pt x="274" y="531"/>
                  </a:cubicBezTo>
                  <a:cubicBezTo>
                    <a:pt x="426" y="531"/>
                    <a:pt x="548" y="410"/>
                    <a:pt x="548" y="258"/>
                  </a:cubicBezTo>
                  <a:cubicBezTo>
                    <a:pt x="548" y="129"/>
                    <a:pt x="461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 txBox="1"/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178" name="Google Shape;178;p5"/>
          <p:cNvSpPr txBox="1"/>
          <p:nvPr>
            <p:ph idx="1" type="body"/>
          </p:nvPr>
        </p:nvSpPr>
        <p:spPr>
          <a:xfrm>
            <a:off x="785386" y="3871832"/>
            <a:ext cx="10078500" cy="11477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476250" lvl="0" marL="457200">
              <a:spcBef>
                <a:spcPts val="0"/>
              </a:spcBef>
              <a:spcAft>
                <a:spcPts val="0"/>
              </a:spcAft>
              <a:buSzPts val="3900"/>
              <a:buChar char="●"/>
              <a:defRPr sz="3900"/>
            </a:lvl1pPr>
            <a:lvl2pPr indent="-444500" lvl="1" marL="9144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179" name="Google Shape;179;p5"/>
          <p:cNvSpPr txBox="1"/>
          <p:nvPr>
            <p:ph idx="2" type="body"/>
          </p:nvPr>
        </p:nvSpPr>
        <p:spPr>
          <a:xfrm>
            <a:off x="12176126" y="3871832"/>
            <a:ext cx="10078500" cy="11477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476250" lvl="0" marL="457200">
              <a:spcBef>
                <a:spcPts val="0"/>
              </a:spcBef>
              <a:spcAft>
                <a:spcPts val="0"/>
              </a:spcAft>
              <a:buSzPts val="3900"/>
              <a:buChar char="●"/>
              <a:defRPr sz="3900"/>
            </a:lvl1pPr>
            <a:lvl2pPr indent="-444500" lvl="1" marL="9144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180" name="Google Shape;180;p5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 txBox="1"/>
          <p:nvPr>
            <p:ph type="title"/>
          </p:nvPr>
        </p:nvSpPr>
        <p:spPr>
          <a:xfrm>
            <a:off x="1042500" y="794255"/>
            <a:ext cx="20955000" cy="10974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800"/>
              <a:buNone/>
              <a:defRPr sz="9020"/>
            </a:lvl1pPr>
            <a:lvl2pPr lvl="1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183" name="Google Shape;183;p6"/>
          <p:cNvSpPr/>
          <p:nvPr/>
        </p:nvSpPr>
        <p:spPr>
          <a:xfrm>
            <a:off x="457200" y="530875"/>
            <a:ext cx="221193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6"/>
          <p:cNvSpPr/>
          <p:nvPr/>
        </p:nvSpPr>
        <p:spPr>
          <a:xfrm>
            <a:off x="457200" y="4111475"/>
            <a:ext cx="5331900" cy="1271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"/>
          <p:cNvSpPr/>
          <p:nvPr/>
        </p:nvSpPr>
        <p:spPr>
          <a:xfrm>
            <a:off x="6053059" y="4111475"/>
            <a:ext cx="10927800" cy="1271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"/>
          <p:cNvSpPr/>
          <p:nvPr/>
        </p:nvSpPr>
        <p:spPr>
          <a:xfrm>
            <a:off x="17244725" y="4111475"/>
            <a:ext cx="5331900" cy="1271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6"/>
          <p:cNvCxnSpPr/>
          <p:nvPr/>
        </p:nvCxnSpPr>
        <p:spPr>
          <a:xfrm rot="10800000">
            <a:off x="16240500" y="454225"/>
            <a:ext cx="8397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8" name="Google Shape;188;p6"/>
          <p:cNvGrpSpPr/>
          <p:nvPr/>
        </p:nvGrpSpPr>
        <p:grpSpPr>
          <a:xfrm flipH="1" rot="10800000">
            <a:off x="19994960" y="337045"/>
            <a:ext cx="2002543" cy="2011809"/>
            <a:chOff x="16774148" y="4499496"/>
            <a:chExt cx="676284" cy="679390"/>
          </a:xfrm>
        </p:grpSpPr>
        <p:sp>
          <p:nvSpPr>
            <p:cNvPr id="189" name="Google Shape;189;p6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7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800"/>
              <a:buNone/>
              <a:defRPr sz="9020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grpSp>
        <p:nvGrpSpPr>
          <p:cNvPr id="201" name="Google Shape;201;p7"/>
          <p:cNvGrpSpPr/>
          <p:nvPr/>
        </p:nvGrpSpPr>
        <p:grpSpPr>
          <a:xfrm>
            <a:off x="19731103" y="73476"/>
            <a:ext cx="779079" cy="782657"/>
            <a:chOff x="16774148" y="4499496"/>
            <a:chExt cx="676284" cy="679390"/>
          </a:xfrm>
        </p:grpSpPr>
        <p:sp>
          <p:nvSpPr>
            <p:cNvPr id="202" name="Google Shape;202;p7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7"/>
          <p:cNvSpPr/>
          <p:nvPr/>
        </p:nvSpPr>
        <p:spPr>
          <a:xfrm>
            <a:off x="18496449" y="-94843"/>
            <a:ext cx="1077263" cy="1077378"/>
          </a:xfrm>
          <a:custGeom>
            <a:rect b="b" l="l" r="r" t="t"/>
            <a:pathLst>
              <a:path extrusionOk="0" h="9333" w="9332">
                <a:moveTo>
                  <a:pt x="0" y="1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"/>
          <p:cNvSpPr/>
          <p:nvPr/>
        </p:nvSpPr>
        <p:spPr>
          <a:xfrm>
            <a:off x="20654345" y="-94843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"/>
          <p:cNvSpPr/>
          <p:nvPr/>
        </p:nvSpPr>
        <p:spPr>
          <a:xfrm>
            <a:off x="20994774" y="196409"/>
            <a:ext cx="393065" cy="396643"/>
          </a:xfrm>
          <a:custGeom>
            <a:rect b="b" l="l" r="r" t="t"/>
            <a:pathLst>
              <a:path extrusionOk="0" h="3436" w="3405">
                <a:moveTo>
                  <a:pt x="0" y="1"/>
                </a:moveTo>
                <a:lnTo>
                  <a:pt x="3404" y="3435"/>
                </a:lnTo>
                <a:lnTo>
                  <a:pt x="3404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7"/>
          <p:cNvGrpSpPr/>
          <p:nvPr/>
        </p:nvGrpSpPr>
        <p:grpSpPr>
          <a:xfrm flipH="1">
            <a:off x="21611709" y="3364676"/>
            <a:ext cx="779079" cy="779079"/>
            <a:chOff x="19591512" y="7356441"/>
            <a:chExt cx="676284" cy="676284"/>
          </a:xfrm>
        </p:grpSpPr>
        <p:sp>
          <p:nvSpPr>
            <p:cNvPr id="215" name="Google Shape;215;p7"/>
            <p:cNvSpPr/>
            <p:nvPr/>
          </p:nvSpPr>
          <p:spPr>
            <a:xfrm>
              <a:off x="19591512" y="7880413"/>
              <a:ext cx="152412" cy="152312"/>
            </a:xfrm>
            <a:custGeom>
              <a:rect b="b" l="l" r="r" t="t"/>
              <a:pathLst>
                <a:path extrusionOk="0" h="1520" w="1521">
                  <a:moveTo>
                    <a:pt x="1" y="0"/>
                  </a:moveTo>
                  <a:lnTo>
                    <a:pt x="1" y="274"/>
                  </a:lnTo>
                  <a:lnTo>
                    <a:pt x="1217" y="1520"/>
                  </a:lnTo>
                  <a:lnTo>
                    <a:pt x="1520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19591512" y="7469171"/>
              <a:ext cx="563553" cy="563553"/>
            </a:xfrm>
            <a:custGeom>
              <a:rect b="b" l="l" r="r" t="t"/>
              <a:pathLst>
                <a:path extrusionOk="0" h="5624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19591512" y="7743332"/>
              <a:ext cx="289492" cy="289392"/>
            </a:xfrm>
            <a:custGeom>
              <a:rect b="b" l="l" r="r" t="t"/>
              <a:pathLst>
                <a:path extrusionOk="0" h="2888" w="2889">
                  <a:moveTo>
                    <a:pt x="1" y="0"/>
                  </a:moveTo>
                  <a:lnTo>
                    <a:pt x="1" y="304"/>
                  </a:lnTo>
                  <a:lnTo>
                    <a:pt x="2584" y="2888"/>
                  </a:lnTo>
                  <a:lnTo>
                    <a:pt x="2888" y="2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19591512" y="7356441"/>
              <a:ext cx="676284" cy="676284"/>
            </a:xfrm>
            <a:custGeom>
              <a:rect b="b" l="l" r="r" t="t"/>
              <a:pathLst>
                <a:path extrusionOk="0" h="6749" w="6749">
                  <a:moveTo>
                    <a:pt x="1" y="1"/>
                  </a:moveTo>
                  <a:lnTo>
                    <a:pt x="1" y="62"/>
                  </a:lnTo>
                  <a:lnTo>
                    <a:pt x="6688" y="6749"/>
                  </a:lnTo>
                  <a:lnTo>
                    <a:pt x="6749" y="6749"/>
                  </a:lnTo>
                  <a:lnTo>
                    <a:pt x="6749" y="656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19591512" y="7606252"/>
              <a:ext cx="426573" cy="426472"/>
            </a:xfrm>
            <a:custGeom>
              <a:rect b="b" l="l" r="r" t="t"/>
              <a:pathLst>
                <a:path extrusionOk="0" h="4256" w="4257">
                  <a:moveTo>
                    <a:pt x="1" y="0"/>
                  </a:moveTo>
                  <a:lnTo>
                    <a:pt x="1" y="304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19990528" y="7356441"/>
              <a:ext cx="277267" cy="277267"/>
            </a:xfrm>
            <a:custGeom>
              <a:rect b="b" l="l" r="r" t="t"/>
              <a:pathLst>
                <a:path extrusionOk="0" h="2767" w="2767">
                  <a:moveTo>
                    <a:pt x="1" y="1"/>
                  </a:moveTo>
                  <a:lnTo>
                    <a:pt x="2767" y="2767"/>
                  </a:lnTo>
                  <a:lnTo>
                    <a:pt x="2767" y="246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20127609" y="7356441"/>
              <a:ext cx="140187" cy="140287"/>
            </a:xfrm>
            <a:custGeom>
              <a:rect b="b" l="l" r="r" t="t"/>
              <a:pathLst>
                <a:path extrusionOk="0" h="1400" w="1399">
                  <a:moveTo>
                    <a:pt x="0" y="1"/>
                  </a:moveTo>
                  <a:lnTo>
                    <a:pt x="1399" y="1399"/>
                  </a:lnTo>
                  <a:lnTo>
                    <a:pt x="1399" y="109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19716368" y="7356441"/>
              <a:ext cx="551428" cy="548422"/>
            </a:xfrm>
            <a:custGeom>
              <a:rect b="b" l="l" r="r" t="t"/>
              <a:pathLst>
                <a:path extrusionOk="0" h="5473" w="5503">
                  <a:moveTo>
                    <a:pt x="1" y="1"/>
                  </a:moveTo>
                  <a:lnTo>
                    <a:pt x="5503" y="5472"/>
                  </a:lnTo>
                  <a:lnTo>
                    <a:pt x="5503" y="519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19853448" y="7356441"/>
              <a:ext cx="414348" cy="414348"/>
            </a:xfrm>
            <a:custGeom>
              <a:rect b="b" l="l" r="r" t="t"/>
              <a:pathLst>
                <a:path extrusionOk="0" h="4135" w="4135">
                  <a:moveTo>
                    <a:pt x="1" y="1"/>
                  </a:moveTo>
                  <a:lnTo>
                    <a:pt x="4135" y="4135"/>
                  </a:lnTo>
                  <a:lnTo>
                    <a:pt x="4135" y="383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7"/>
          <p:cNvSpPr/>
          <p:nvPr/>
        </p:nvSpPr>
        <p:spPr>
          <a:xfrm>
            <a:off x="22681985" y="1042111"/>
            <a:ext cx="1077263" cy="107726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7"/>
          <p:cNvSpPr/>
          <p:nvPr/>
        </p:nvSpPr>
        <p:spPr>
          <a:xfrm flipH="1">
            <a:off x="22681985" y="3192962"/>
            <a:ext cx="1073800" cy="1077378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"/>
          <p:cNvSpPr/>
          <p:nvPr/>
        </p:nvSpPr>
        <p:spPr>
          <a:xfrm>
            <a:off x="22422866" y="645580"/>
            <a:ext cx="393065" cy="393065"/>
          </a:xfrm>
          <a:custGeom>
            <a:rect b="b" l="l" r="r" t="t"/>
            <a:pathLst>
              <a:path extrusionOk="0" h="3405" w="3405">
                <a:moveTo>
                  <a:pt x="0" y="0"/>
                </a:moveTo>
                <a:lnTo>
                  <a:pt x="0" y="3405"/>
                </a:lnTo>
                <a:lnTo>
                  <a:pt x="3404" y="3405"/>
                </a:lnTo>
                <a:lnTo>
                  <a:pt x="3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7"/>
          <p:cNvSpPr/>
          <p:nvPr/>
        </p:nvSpPr>
        <p:spPr>
          <a:xfrm>
            <a:off x="22681985" y="2119268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7"/>
          <p:cNvSpPr/>
          <p:nvPr/>
        </p:nvSpPr>
        <p:spPr>
          <a:xfrm>
            <a:off x="22681985" y="2119268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7"/>
          <p:cNvSpPr/>
          <p:nvPr/>
        </p:nvSpPr>
        <p:spPr>
          <a:xfrm>
            <a:off x="21952022" y="2456118"/>
            <a:ext cx="400106" cy="400106"/>
          </a:xfrm>
          <a:custGeom>
            <a:rect b="b" l="l" r="r" t="t"/>
            <a:pathLst>
              <a:path extrusionOk="0" h="3466" w="3466">
                <a:moveTo>
                  <a:pt x="1" y="1"/>
                </a:moveTo>
                <a:lnTo>
                  <a:pt x="3466" y="3466"/>
                </a:lnTo>
                <a:lnTo>
                  <a:pt x="34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7"/>
          <p:cNvSpPr/>
          <p:nvPr/>
        </p:nvSpPr>
        <p:spPr>
          <a:xfrm>
            <a:off x="21615172" y="1038533"/>
            <a:ext cx="1073800" cy="1080841"/>
          </a:xfrm>
          <a:custGeom>
            <a:rect b="b" l="l" r="r" t="t"/>
            <a:pathLst>
              <a:path extrusionOk="0" h="9363" w="9302">
                <a:moveTo>
                  <a:pt x="1" y="1"/>
                </a:moveTo>
                <a:lnTo>
                  <a:pt x="1" y="9363"/>
                </a:lnTo>
                <a:lnTo>
                  <a:pt x="9302" y="936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7"/>
          <p:cNvCxnSpPr/>
          <p:nvPr/>
        </p:nvCxnSpPr>
        <p:spPr>
          <a:xfrm rot="10800000">
            <a:off x="-1484975" y="16136125"/>
            <a:ext cx="84159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 txBox="1"/>
          <p:nvPr>
            <p:ph type="title"/>
          </p:nvPr>
        </p:nvSpPr>
        <p:spPr>
          <a:xfrm>
            <a:off x="785386" y="1866583"/>
            <a:ext cx="7075200" cy="25389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234" name="Google Shape;234;p8"/>
          <p:cNvSpPr txBox="1"/>
          <p:nvPr>
            <p:ph idx="1" type="body"/>
          </p:nvPr>
        </p:nvSpPr>
        <p:spPr>
          <a:xfrm>
            <a:off x="785386" y="4668472"/>
            <a:ext cx="7075200" cy="106815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444500" lvl="0" marL="4572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1pPr>
            <a:lvl2pPr indent="-444500" lvl="1" marL="9144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235" name="Google Shape;235;p8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 txBox="1"/>
          <p:nvPr>
            <p:ph type="title"/>
          </p:nvPr>
        </p:nvSpPr>
        <p:spPr>
          <a:xfrm>
            <a:off x="1235276" y="1512315"/>
            <a:ext cx="16044900" cy="137433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/>
        </p:txBody>
      </p:sp>
      <p:sp>
        <p:nvSpPr>
          <p:cNvPr id="238" name="Google Shape;238;p9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"/>
          <p:cNvSpPr/>
          <p:nvPr/>
        </p:nvSpPr>
        <p:spPr>
          <a:xfrm>
            <a:off x="11520000" y="-420"/>
            <a:ext cx="11520000" cy="172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"/>
          <p:cNvSpPr txBox="1"/>
          <p:nvPr>
            <p:ph type="title"/>
          </p:nvPr>
        </p:nvSpPr>
        <p:spPr>
          <a:xfrm>
            <a:off x="668976" y="4142950"/>
            <a:ext cx="10192500" cy="49800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9pPr>
          </a:lstStyle>
          <a:p/>
        </p:txBody>
      </p:sp>
      <p:sp>
        <p:nvSpPr>
          <p:cNvPr id="242" name="Google Shape;242;p10"/>
          <p:cNvSpPr txBox="1"/>
          <p:nvPr>
            <p:ph idx="1" type="subTitle"/>
          </p:nvPr>
        </p:nvSpPr>
        <p:spPr>
          <a:xfrm>
            <a:off x="668976" y="9417155"/>
            <a:ext cx="10192500" cy="4149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/>
        </p:txBody>
      </p:sp>
      <p:sp>
        <p:nvSpPr>
          <p:cNvPr id="243" name="Google Shape;243;p10"/>
          <p:cNvSpPr txBox="1"/>
          <p:nvPr>
            <p:ph idx="2" type="body"/>
          </p:nvPr>
        </p:nvSpPr>
        <p:spPr>
          <a:xfrm>
            <a:off x="12445984" y="2432588"/>
            <a:ext cx="9668100" cy="12414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indent="-546100" lvl="0" marL="457200">
              <a:spcBef>
                <a:spcPts val="0"/>
              </a:spcBef>
              <a:spcAft>
                <a:spcPts val="0"/>
              </a:spcAft>
              <a:buSzPts val="5000"/>
              <a:buChar char="●"/>
              <a:defRPr/>
            </a:lvl1pPr>
            <a:lvl2pPr indent="-476250" lvl="1" marL="914400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2pPr>
            <a:lvl3pPr indent="-476250" lvl="2" marL="1371600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3pPr>
            <a:lvl4pPr indent="-476250" lvl="3" marL="1828800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4pPr>
            <a:lvl5pPr indent="-476250" lvl="4" marL="2286000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5pPr>
            <a:lvl6pPr indent="-476250" lvl="5" marL="2743200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6pPr>
            <a:lvl7pPr indent="-476250" lvl="6" marL="3200400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7pPr>
            <a:lvl8pPr indent="-476250" lvl="7" marL="3657600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8pPr>
            <a:lvl9pPr indent="-476250" lvl="8" marL="4114800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9pPr>
          </a:lstStyle>
          <a:p/>
        </p:txBody>
      </p:sp>
      <p:sp>
        <p:nvSpPr>
          <p:cNvPr id="244" name="Google Shape;244;p10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5386" y="3871832"/>
            <a:ext cx="21469200" cy="114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546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oboto"/>
              <a:buChar char="●"/>
              <a:defRPr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76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○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76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■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76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●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76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○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76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■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76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●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76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○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76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■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Relationship Id="rId4" Type="http://schemas.openxmlformats.org/officeDocument/2006/relationships/image" Target="../media/image23.gif"/><Relationship Id="rId9" Type="http://schemas.openxmlformats.org/officeDocument/2006/relationships/image" Target="../media/image29.gif"/><Relationship Id="rId5" Type="http://schemas.openxmlformats.org/officeDocument/2006/relationships/image" Target="../media/image14.gif"/><Relationship Id="rId6" Type="http://schemas.openxmlformats.org/officeDocument/2006/relationships/image" Target="../media/image30.gif"/><Relationship Id="rId7" Type="http://schemas.openxmlformats.org/officeDocument/2006/relationships/image" Target="../media/image15.gif"/><Relationship Id="rId8" Type="http://schemas.openxmlformats.org/officeDocument/2006/relationships/image" Target="../media/image1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gif"/><Relationship Id="rId4" Type="http://schemas.openxmlformats.org/officeDocument/2006/relationships/image" Target="../media/image1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8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gif"/><Relationship Id="rId4" Type="http://schemas.openxmlformats.org/officeDocument/2006/relationships/image" Target="../media/image34.gif"/><Relationship Id="rId9" Type="http://schemas.openxmlformats.org/officeDocument/2006/relationships/image" Target="../media/image36.gif"/><Relationship Id="rId5" Type="http://schemas.openxmlformats.org/officeDocument/2006/relationships/image" Target="../media/image25.gif"/><Relationship Id="rId6" Type="http://schemas.openxmlformats.org/officeDocument/2006/relationships/image" Target="../media/image27.gif"/><Relationship Id="rId7" Type="http://schemas.openxmlformats.org/officeDocument/2006/relationships/image" Target="../media/image37.gif"/><Relationship Id="rId8" Type="http://schemas.openxmlformats.org/officeDocument/2006/relationships/image" Target="../media/image3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gif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12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/>
          <p:nvPr/>
        </p:nvSpPr>
        <p:spPr>
          <a:xfrm>
            <a:off x="857575" y="4159225"/>
            <a:ext cx="4116300" cy="411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15"/>
          <p:cNvSpPr txBox="1"/>
          <p:nvPr>
            <p:ph type="ctrTitle"/>
          </p:nvPr>
        </p:nvSpPr>
        <p:spPr>
          <a:xfrm>
            <a:off x="1662800" y="5676509"/>
            <a:ext cx="19714500" cy="507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Semantic Segmentation </a:t>
            </a:r>
            <a:endParaRPr sz="1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Of the Left Ventricle</a:t>
            </a:r>
            <a:endParaRPr sz="1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Montserrat"/>
                <a:ea typeface="Montserrat"/>
                <a:cs typeface="Montserrat"/>
                <a:sym typeface="Montserrat"/>
              </a:rPr>
              <a:t>Comparison of A.I. Models With Different Design Parameters</a:t>
            </a:r>
            <a:endParaRPr sz="5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oboto"/>
                <a:ea typeface="Roboto"/>
                <a:cs typeface="Roboto"/>
                <a:sym typeface="Roboto"/>
              </a:rPr>
              <a:t>TC3007C.502                                        Penta Tech                                        31/11/23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4"/>
          <p:cNvSpPr txBox="1"/>
          <p:nvPr>
            <p:ph idx="1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 </a:t>
            </a:r>
            <a:r>
              <a:rPr b="1" lang="en" sz="8000"/>
              <a:t>Design Parameters</a:t>
            </a:r>
            <a:endParaRPr sz="8000"/>
          </a:p>
          <a:p>
            <a:pPr indent="-482600" lvl="0" marL="457200" rtl="0" algn="l">
              <a:spcBef>
                <a:spcPts val="120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Same architecture as the one in the original U-Net paper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Same number of epochs and batch size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Same loss function and optimizer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Trained using all available labeled data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Selection of the best model through model checkpoints</a:t>
            </a:r>
            <a:endParaRPr sz="4000"/>
          </a:p>
        </p:txBody>
      </p:sp>
      <p:sp>
        <p:nvSpPr>
          <p:cNvPr id="370" name="Google Shape;370;p24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500" y="9907750"/>
            <a:ext cx="15925876" cy="38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701" y="9557864"/>
            <a:ext cx="4595286" cy="459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8665" y="3371100"/>
            <a:ext cx="4595275" cy="45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6563" y="9557864"/>
            <a:ext cx="4595286" cy="459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6563" y="3371100"/>
            <a:ext cx="4595275" cy="45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5"/>
          <p:cNvSpPr txBox="1"/>
          <p:nvPr>
            <p:ph idx="4294967295" type="body"/>
          </p:nvPr>
        </p:nvSpPr>
        <p:spPr>
          <a:xfrm>
            <a:off x="1825013" y="8118763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Testing data </a:t>
            </a:r>
            <a:endParaRPr/>
          </a:p>
        </p:txBody>
      </p:sp>
      <p:pic>
        <p:nvPicPr>
          <p:cNvPr id="381" name="Google Shape;38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7625" y="9557864"/>
            <a:ext cx="4595286" cy="459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619788" y="9557876"/>
            <a:ext cx="4595286" cy="459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7625" y="3371100"/>
            <a:ext cx="4595275" cy="45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619764" y="3371088"/>
            <a:ext cx="4595275" cy="45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5"/>
          <p:cNvSpPr txBox="1"/>
          <p:nvPr>
            <p:ph idx="4294967295" type="body"/>
          </p:nvPr>
        </p:nvSpPr>
        <p:spPr>
          <a:xfrm>
            <a:off x="1825013" y="14305538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“Apical” dataset</a:t>
            </a:r>
            <a:endParaRPr/>
          </a:p>
        </p:txBody>
      </p:sp>
      <p:sp>
        <p:nvSpPr>
          <p:cNvPr id="386" name="Google Shape;386;p25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838" y="4196850"/>
            <a:ext cx="15982016" cy="10163325"/>
          </a:xfrm>
          <a:prstGeom prst="rect">
            <a:avLst/>
          </a:prstGeom>
          <a:noFill/>
          <a:ln cap="flat" cmpd="sng" w="2857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2" name="Google Shape;392;p26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7"/>
          <p:cNvSpPr txBox="1"/>
          <p:nvPr>
            <p:ph type="title"/>
          </p:nvPr>
        </p:nvSpPr>
        <p:spPr>
          <a:xfrm>
            <a:off x="711851" y="5415150"/>
            <a:ext cx="10192500" cy="66741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Would changing the input improve performance?</a:t>
            </a:r>
            <a:endParaRPr sz="10000"/>
          </a:p>
        </p:txBody>
      </p:sp>
      <p:sp>
        <p:nvSpPr>
          <p:cNvPr id="398" name="Google Shape;398;p27"/>
          <p:cNvSpPr txBox="1"/>
          <p:nvPr>
            <p:ph idx="1" type="subTitle"/>
          </p:nvPr>
        </p:nvSpPr>
        <p:spPr>
          <a:xfrm>
            <a:off x="711851" y="3666755"/>
            <a:ext cx="10192500" cy="17484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Both models showed </a:t>
            </a:r>
            <a:r>
              <a:rPr lang="en" sz="4000"/>
              <a:t>clear</a:t>
            </a:r>
            <a:r>
              <a:rPr lang="en" sz="4000"/>
              <a:t> deficiencies 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with the “Apical” dataset</a:t>
            </a:r>
            <a:endParaRPr sz="4000"/>
          </a:p>
        </p:txBody>
      </p:sp>
      <p:pic>
        <p:nvPicPr>
          <p:cNvPr id="399" name="Google Shape;3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2225" y="9020599"/>
            <a:ext cx="7235600" cy="7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2225" y="1023000"/>
            <a:ext cx="7235600" cy="72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8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graphicFrame>
        <p:nvGraphicFramePr>
          <p:cNvPr id="406" name="Google Shape;406;p28"/>
          <p:cNvGraphicFramePr/>
          <p:nvPr/>
        </p:nvGraphicFramePr>
        <p:xfrm>
          <a:off x="1825792" y="99057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{53E44971-7801-4F84-BD3A-A25F061552CF}</a:tableStyleId>
              </a:tblPr>
              <a:tblGrid>
                <a:gridCol w="9694200"/>
                <a:gridCol w="9694200"/>
              </a:tblGrid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Shape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(14912, 112, 112, </a:t>
                      </a: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(2576, 112, 112, </a:t>
                      </a: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(2552, 112, 112, </a:t>
                      </a: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</a:tbl>
          </a:graphicData>
        </a:graphic>
      </p:graphicFrame>
      <p:pic>
        <p:nvPicPr>
          <p:cNvPr descr="Archivo:NumPy logo 2020.svg - Wikipedia, la enciclopedia libre" id="407" name="Google Shape;407;p28"/>
          <p:cNvPicPr preferRelativeResize="0"/>
          <p:nvPr/>
        </p:nvPicPr>
        <p:blipFill rotWithShape="1">
          <a:blip r:embed="rId3">
            <a:alphaModFix/>
          </a:blip>
          <a:srcRect b="12412" l="0" r="0" t="13879"/>
          <a:stretch/>
        </p:blipFill>
        <p:spPr>
          <a:xfrm>
            <a:off x="4159475" y="5233425"/>
            <a:ext cx="9691050" cy="3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py Vector Icons free download in SVG, PNG Format" id="408" name="Google Shape;40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0925" y="5233425"/>
            <a:ext cx="3215900" cy="3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8"/>
          <p:cNvSpPr/>
          <p:nvPr/>
        </p:nvSpPr>
        <p:spPr>
          <a:xfrm>
            <a:off x="14002925" y="6639775"/>
            <a:ext cx="982200" cy="761400"/>
          </a:xfrm>
          <a:prstGeom prst="rightArrow">
            <a:avLst>
              <a:gd fmla="val 43289" name="adj1"/>
              <a:gd fmla="val 50000" name="adj2"/>
            </a:avLst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28"/>
          <p:cNvSpPr txBox="1"/>
          <p:nvPr>
            <p:ph idx="4294967295" type="body"/>
          </p:nvPr>
        </p:nvSpPr>
        <p:spPr>
          <a:xfrm>
            <a:off x="7932500" y="7478475"/>
            <a:ext cx="5488500" cy="1055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 sz="3500"/>
              <a:t> </a:t>
            </a:r>
            <a:r>
              <a:rPr b="1" lang="en" sz="3500"/>
              <a:t>float64</a:t>
            </a:r>
            <a:endParaRPr sz="3500"/>
          </a:p>
        </p:txBody>
      </p:sp>
      <p:sp>
        <p:nvSpPr>
          <p:cNvPr id="411" name="Google Shape;411;p28"/>
          <p:cNvSpPr txBox="1"/>
          <p:nvPr>
            <p:ph idx="4294967295" type="body"/>
          </p:nvPr>
        </p:nvSpPr>
        <p:spPr>
          <a:xfrm>
            <a:off x="15670925" y="8316675"/>
            <a:ext cx="3216000" cy="1055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 sz="3500"/>
              <a:t> </a:t>
            </a:r>
            <a:r>
              <a:rPr b="1" lang="en" sz="3500"/>
              <a:t>float16</a:t>
            </a:r>
            <a:endParaRPr sz="3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9"/>
          <p:cNvSpPr txBox="1"/>
          <p:nvPr>
            <p:ph idx="1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 </a:t>
            </a:r>
            <a:r>
              <a:rPr b="1" lang="en" sz="8000"/>
              <a:t>Design Parameters</a:t>
            </a:r>
            <a:endParaRPr sz="8000"/>
          </a:p>
          <a:p>
            <a:pPr indent="-482600" lvl="0" marL="457200" rtl="0" algn="l">
              <a:spcBef>
                <a:spcPts val="1200"/>
              </a:spcBef>
              <a:spcAft>
                <a:spcPts val="0"/>
              </a:spcAft>
              <a:buSzPts val="4000"/>
              <a:buChar char="●"/>
            </a:pPr>
            <a:r>
              <a:rPr lang="en" sz="4000" strike="sngStrike"/>
              <a:t>Same architecture as the one in the original U-Net paper</a:t>
            </a:r>
            <a:endParaRPr sz="4000" strike="sngStrike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Same number of epochs and batch size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Same loss function and optimizer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Trained using all available labeled data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Selection of the best model through model checkpoints</a:t>
            </a:r>
            <a:endParaRPr sz="4000"/>
          </a:p>
        </p:txBody>
      </p:sp>
      <p:sp>
        <p:nvSpPr>
          <p:cNvPr id="417" name="Google Shape;417;p29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pic>
        <p:nvPicPr>
          <p:cNvPr id="418" name="Google Shape;4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500" y="9907750"/>
            <a:ext cx="15925876" cy="38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1319" y="9572294"/>
            <a:ext cx="4595250" cy="45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9482" y="9557869"/>
            <a:ext cx="4595250" cy="459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7625" y="9557875"/>
            <a:ext cx="4595250" cy="45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5751" y="9557862"/>
            <a:ext cx="4595275" cy="45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7615" y="3371113"/>
            <a:ext cx="4595275" cy="45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6602" y="3371125"/>
            <a:ext cx="4595250" cy="45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619725" y="3356676"/>
            <a:ext cx="4595250" cy="4595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88676" y="3371100"/>
            <a:ext cx="4595275" cy="45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0"/>
          <p:cNvSpPr txBox="1"/>
          <p:nvPr>
            <p:ph idx="4294967295" type="body"/>
          </p:nvPr>
        </p:nvSpPr>
        <p:spPr>
          <a:xfrm>
            <a:off x="1825013" y="8118763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Testing data </a:t>
            </a:r>
            <a:endParaRPr/>
          </a:p>
        </p:txBody>
      </p:sp>
      <p:sp>
        <p:nvSpPr>
          <p:cNvPr id="432" name="Google Shape;432;p30"/>
          <p:cNvSpPr txBox="1"/>
          <p:nvPr>
            <p:ph idx="4294967295" type="body"/>
          </p:nvPr>
        </p:nvSpPr>
        <p:spPr>
          <a:xfrm>
            <a:off x="1825013" y="14305538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“Apical” dataset</a:t>
            </a:r>
            <a:endParaRPr/>
          </a:p>
        </p:txBody>
      </p:sp>
      <p:sp>
        <p:nvSpPr>
          <p:cNvPr id="433" name="Google Shape;433;p30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1"/>
          <p:cNvPicPr preferRelativeResize="0"/>
          <p:nvPr/>
        </p:nvPicPr>
        <p:blipFill rotWithShape="1">
          <a:blip r:embed="rId3">
            <a:alphaModFix/>
          </a:blip>
          <a:srcRect b="729" l="0" r="0" t="729"/>
          <a:stretch/>
        </p:blipFill>
        <p:spPr>
          <a:xfrm>
            <a:off x="3525838" y="4196850"/>
            <a:ext cx="15982016" cy="10163325"/>
          </a:xfrm>
          <a:prstGeom prst="rect">
            <a:avLst/>
          </a:prstGeom>
          <a:noFill/>
          <a:ln cap="flat" cmpd="sng" w="2857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9" name="Google Shape;439;p31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5838" y="4196850"/>
            <a:ext cx="15982016" cy="10163325"/>
          </a:xfrm>
          <a:prstGeom prst="rect">
            <a:avLst/>
          </a:prstGeom>
          <a:noFill/>
          <a:ln cap="flat" cmpd="sng" w="2857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5" name="Google Shape;445;p32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"/>
          <p:cNvSpPr txBox="1"/>
          <p:nvPr>
            <p:ph idx="1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 </a:t>
            </a:r>
            <a:r>
              <a:rPr b="1" lang="en" sz="8000"/>
              <a:t>Further Experimentation</a:t>
            </a:r>
            <a:endParaRPr sz="8000"/>
          </a:p>
          <a:p>
            <a:pPr indent="-482600" lvl="0" marL="457200" rtl="0" algn="l">
              <a:spcBef>
                <a:spcPts val="120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Adding external datasets to current dataset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Using a completely different CNN architecture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Experimenting and fine-tuning with a custom loss functions</a:t>
            </a:r>
            <a:endParaRPr sz="4000"/>
          </a:p>
        </p:txBody>
      </p:sp>
      <p:sp>
        <p:nvSpPr>
          <p:cNvPr id="451" name="Google Shape;451;p33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aphicFrame>
        <p:nvGraphicFramePr>
          <p:cNvPr id="452" name="Google Shape;452;p33"/>
          <p:cNvGraphicFramePr/>
          <p:nvPr/>
        </p:nvGraphicFramePr>
        <p:xfrm>
          <a:off x="1825792" y="86865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{53E44971-7801-4F84-BD3A-A25F061552CF}</a:tableStyleId>
              </a:tblPr>
              <a:tblGrid>
                <a:gridCol w="7893300"/>
                <a:gridCol w="11495100"/>
              </a:tblGrid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Activity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Team Members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Creation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Alan Vilchis &amp; Fausto Palma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 Creation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Alan Vilchis, Fausto Palma &amp; Alejandro Pizarro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 Comparison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Diego Rosas &amp; Héctor Cárdenas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Research Paper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Diego Rosas &amp; Héctor Cárdenas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Presentation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Alejandro Pizarro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700" y="3228450"/>
            <a:ext cx="10518298" cy="1051829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Medical Imaging &amp; Devices Company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4"/>
          <p:cNvSpPr txBox="1"/>
          <p:nvPr>
            <p:ph type="title"/>
          </p:nvPr>
        </p:nvSpPr>
        <p:spPr>
          <a:xfrm>
            <a:off x="460350" y="42488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0"/>
              <a:t>Thank You</a:t>
            </a:r>
            <a:endParaRPr sz="17500"/>
          </a:p>
        </p:txBody>
      </p:sp>
      <p:sp>
        <p:nvSpPr>
          <p:cNvPr id="458" name="Google Shape;458;p34"/>
          <p:cNvSpPr txBox="1"/>
          <p:nvPr>
            <p:ph idx="4294967295" type="body"/>
          </p:nvPr>
        </p:nvSpPr>
        <p:spPr>
          <a:xfrm>
            <a:off x="460350" y="6915800"/>
            <a:ext cx="22119300" cy="14406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 sz="8750"/>
              <a:t>Any </a:t>
            </a:r>
            <a:r>
              <a:rPr lang="en" sz="8750"/>
              <a:t>Q</a:t>
            </a:r>
            <a:r>
              <a:rPr lang="en" sz="8750"/>
              <a:t>uestions?</a:t>
            </a:r>
            <a:endParaRPr sz="8750">
              <a:solidFill>
                <a:schemeClr val="lt1"/>
              </a:solidFill>
            </a:endParaRPr>
          </a:p>
        </p:txBody>
      </p:sp>
      <p:grpSp>
        <p:nvGrpSpPr>
          <p:cNvPr id="459" name="Google Shape;459;p34"/>
          <p:cNvGrpSpPr/>
          <p:nvPr/>
        </p:nvGrpSpPr>
        <p:grpSpPr>
          <a:xfrm>
            <a:off x="1603360" y="10031832"/>
            <a:ext cx="4178276" cy="4039469"/>
            <a:chOff x="-238" y="4577582"/>
            <a:chExt cx="4178276" cy="4039469"/>
          </a:xfrm>
        </p:grpSpPr>
        <p:sp>
          <p:nvSpPr>
            <p:cNvPr id="460" name="Google Shape;460;p34"/>
            <p:cNvSpPr/>
            <p:nvPr/>
          </p:nvSpPr>
          <p:spPr>
            <a:xfrm>
              <a:off x="69569" y="4577582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69569" y="4577582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-238" y="4577781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315443" y="4823456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69569" y="4577582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266908" y="4774920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69569" y="5254484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266908" y="5254484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445970" y="4947890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746571" y="4950986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 flipH="1" rot="10800000">
              <a:off x="1419294" y="4578481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 flipH="1" rot="10800000">
              <a:off x="1419294" y="5252386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 flipH="1" rot="10800000">
              <a:off x="1349487" y="4577582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 flipH="1" rot="10800000">
              <a:off x="1665168" y="4824354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 flipH="1" rot="10800000">
              <a:off x="1419294" y="4578481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 flipH="1" rot="10800000">
              <a:off x="1616633" y="4578481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 flipH="1" rot="10800000">
              <a:off x="1419294" y="4578481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 flipH="1" rot="10800000">
              <a:off x="1616633" y="4578481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 flipH="1" rot="10800000">
              <a:off x="1795695" y="4824354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 flipH="1" rot="10800000">
              <a:off x="2096296" y="4948789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 flipH="1">
              <a:off x="2757323" y="4577582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 flipH="1">
              <a:off x="2757323" y="4577582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 flipH="1">
              <a:off x="2690512" y="4577781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 flipH="1">
              <a:off x="3003197" y="4823456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 flipH="1">
              <a:off x="2757323" y="4577582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 flipH="1">
              <a:off x="2757323" y="4774920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 flipH="1">
              <a:off x="2757323" y="5254484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 flipH="1">
              <a:off x="2954562" y="5254484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 flipH="1">
              <a:off x="3003197" y="4947890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 flipH="1">
              <a:off x="3003197" y="4950986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 flipH="1" rot="10800000">
              <a:off x="69569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 flipH="1" rot="10800000">
              <a:off x="69569" y="6595774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 flipH="1" rot="10800000">
              <a:off x="-238" y="5920969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 flipH="1" rot="10800000">
              <a:off x="315443" y="6167742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 flipH="1" rot="10800000">
              <a:off x="69569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 flipH="1" rot="10800000">
              <a:off x="266908" y="5921868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 flipH="1" rot="10800000">
              <a:off x="69569" y="5921868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 flipH="1" rot="10800000">
              <a:off x="266908" y="5921868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 flipH="1" rot="10800000">
              <a:off x="445970" y="6167742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 flipH="1" rot="10800000">
              <a:off x="746571" y="6292177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 rot="10800000">
              <a:off x="1416298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 rot="10800000">
              <a:off x="1416298" y="6595774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 rot="10800000">
              <a:off x="1349487" y="5920969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 rot="10800000">
              <a:off x="1662172" y="6167742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 rot="10800000">
              <a:off x="1416298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 rot="10800000">
              <a:off x="1416298" y="5921868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 rot="10800000">
              <a:off x="1416298" y="5921868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 rot="10800000">
              <a:off x="1613537" y="5921868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 rot="10800000">
              <a:off x="1662172" y="6167742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 rot="10800000">
              <a:off x="1662172" y="6292177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 rot="10800000">
              <a:off x="2757323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 rot="10800000">
              <a:off x="2757323" y="6595774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 rot="10800000">
              <a:off x="2690512" y="5920969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 rot="10800000">
              <a:off x="3003197" y="6167742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 rot="10800000">
              <a:off x="2757323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 rot="10800000">
              <a:off x="2757323" y="5921868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 rot="10800000">
              <a:off x="2757323" y="5921868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 rot="10800000">
              <a:off x="2954562" y="5921868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 rot="10800000">
              <a:off x="3003197" y="6167742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 rot="10800000">
              <a:off x="3003197" y="6292177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 flipH="1" rot="10800000">
              <a:off x="2760319" y="7266143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 flipH="1" rot="10800000">
              <a:off x="2760319" y="7940049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 flipH="1" rot="10800000">
              <a:off x="2690512" y="7265244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 flipH="1" rot="10800000">
              <a:off x="3006193" y="7512017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 flipH="1" rot="10800000">
              <a:off x="2760319" y="7266143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 flipH="1" rot="10800000">
              <a:off x="2957658" y="7266143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 flipH="1" rot="10800000">
              <a:off x="2760319" y="7266143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 flipH="1" rot="10800000">
              <a:off x="2957658" y="7266143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 flipH="1" rot="10800000">
              <a:off x="3136720" y="7512017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 flipH="1" rot="10800000">
              <a:off x="3437321" y="7636452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1410594" y="7265244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1410594" y="7265244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1340787" y="7265444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1656468" y="7511118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1410594" y="7265244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1607933" y="7462582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1410594" y="7942146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1607933" y="7942146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1786995" y="7635553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2087596" y="7638649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69569" y="7265244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69569" y="7265244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-238" y="7265444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315443" y="7511118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69569" y="7265244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266908" y="7462582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69569" y="7942146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266908" y="7942146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445970" y="7635553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746571" y="7638649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34"/>
          <p:cNvGrpSpPr/>
          <p:nvPr/>
        </p:nvGrpSpPr>
        <p:grpSpPr>
          <a:xfrm>
            <a:off x="8039339" y="9996681"/>
            <a:ext cx="4178241" cy="4038453"/>
            <a:chOff x="6972411" y="1526829"/>
            <a:chExt cx="4119335" cy="3981517"/>
          </a:xfrm>
        </p:grpSpPr>
        <p:sp>
          <p:nvSpPr>
            <p:cNvPr id="551" name="Google Shape;551;p34"/>
            <p:cNvSpPr/>
            <p:nvPr/>
          </p:nvSpPr>
          <p:spPr>
            <a:xfrm>
              <a:off x="8417394" y="2974808"/>
              <a:ext cx="1053402" cy="1056498"/>
            </a:xfrm>
            <a:custGeom>
              <a:rect b="b" l="l" r="r" t="t"/>
              <a:pathLst>
                <a:path extrusionOk="0" h="10579" w="10548">
                  <a:moveTo>
                    <a:pt x="0" y="1"/>
                  </a:moveTo>
                  <a:lnTo>
                    <a:pt x="0" y="10578"/>
                  </a:lnTo>
                  <a:lnTo>
                    <a:pt x="10547" y="10578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2" name="Google Shape;552;p34"/>
            <p:cNvGrpSpPr/>
            <p:nvPr/>
          </p:nvGrpSpPr>
          <p:grpSpPr>
            <a:xfrm>
              <a:off x="8068257" y="2659127"/>
              <a:ext cx="1153569" cy="1117118"/>
              <a:chOff x="8068257" y="2659127"/>
              <a:chExt cx="1153569" cy="1117118"/>
            </a:xfrm>
          </p:grpSpPr>
          <p:sp>
            <p:nvSpPr>
              <p:cNvPr id="553" name="Google Shape;553;p34"/>
              <p:cNvSpPr/>
              <p:nvPr/>
            </p:nvSpPr>
            <p:spPr>
              <a:xfrm>
                <a:off x="8068257" y="2659127"/>
                <a:ext cx="218710" cy="218610"/>
              </a:xfrm>
              <a:custGeom>
                <a:rect b="b" l="l" r="r" t="t"/>
                <a:pathLst>
                  <a:path extrusionOk="0" h="2189" w="2190">
                    <a:moveTo>
                      <a:pt x="1794" y="0"/>
                    </a:moveTo>
                    <a:lnTo>
                      <a:pt x="1" y="1733"/>
                    </a:lnTo>
                    <a:lnTo>
                      <a:pt x="1" y="2189"/>
                    </a:lnTo>
                    <a:lnTo>
                      <a:pt x="21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4"/>
              <p:cNvSpPr/>
              <p:nvPr/>
            </p:nvSpPr>
            <p:spPr>
              <a:xfrm>
                <a:off x="8068257" y="2659127"/>
                <a:ext cx="804533" cy="801437"/>
              </a:xfrm>
              <a:custGeom>
                <a:rect b="b" l="l" r="r" t="t"/>
                <a:pathLst>
                  <a:path extrusionOk="0" h="8025" w="8056">
                    <a:moveTo>
                      <a:pt x="7630" y="0"/>
                    </a:moveTo>
                    <a:lnTo>
                      <a:pt x="1" y="7599"/>
                    </a:lnTo>
                    <a:lnTo>
                      <a:pt x="1" y="8025"/>
                    </a:lnTo>
                    <a:lnTo>
                      <a:pt x="80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4"/>
              <p:cNvSpPr/>
              <p:nvPr/>
            </p:nvSpPr>
            <p:spPr>
              <a:xfrm>
                <a:off x="8068257" y="2659127"/>
                <a:ext cx="412952" cy="412952"/>
              </a:xfrm>
              <a:custGeom>
                <a:rect b="b" l="l" r="r" t="t"/>
                <a:pathLst>
                  <a:path extrusionOk="0" h="4135" w="4135">
                    <a:moveTo>
                      <a:pt x="3709" y="0"/>
                    </a:moveTo>
                    <a:lnTo>
                      <a:pt x="1" y="3709"/>
                    </a:lnTo>
                    <a:lnTo>
                      <a:pt x="1" y="4134"/>
                    </a:lnTo>
                    <a:lnTo>
                      <a:pt x="41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8068257" y="2659127"/>
                <a:ext cx="968415" cy="965419"/>
              </a:xfrm>
              <a:custGeom>
                <a:rect b="b" l="l" r="r" t="t"/>
                <a:pathLst>
                  <a:path extrusionOk="0" h="9667" w="9697">
                    <a:moveTo>
                      <a:pt x="9575" y="0"/>
                    </a:moveTo>
                    <a:lnTo>
                      <a:pt x="1" y="9575"/>
                    </a:lnTo>
                    <a:lnTo>
                      <a:pt x="1" y="9666"/>
                    </a:lnTo>
                    <a:lnTo>
                      <a:pt x="305" y="9666"/>
                    </a:lnTo>
                    <a:lnTo>
                      <a:pt x="9697" y="244"/>
                    </a:lnTo>
                    <a:lnTo>
                      <a:pt x="96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8068257" y="2659127"/>
                <a:ext cx="607194" cy="607194"/>
              </a:xfrm>
              <a:custGeom>
                <a:rect b="b" l="l" r="r" t="t"/>
                <a:pathLst>
                  <a:path extrusionOk="0" h="6080" w="6080">
                    <a:moveTo>
                      <a:pt x="5654" y="0"/>
                    </a:moveTo>
                    <a:lnTo>
                      <a:pt x="1" y="5654"/>
                    </a:lnTo>
                    <a:lnTo>
                      <a:pt x="1" y="6080"/>
                    </a:lnTo>
                    <a:lnTo>
                      <a:pt x="60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4"/>
              <p:cNvSpPr/>
              <p:nvPr/>
            </p:nvSpPr>
            <p:spPr>
              <a:xfrm>
                <a:off x="8641996" y="3226774"/>
                <a:ext cx="394676" cy="397772"/>
              </a:xfrm>
              <a:custGeom>
                <a:rect b="b" l="l" r="r" t="t"/>
                <a:pathLst>
                  <a:path extrusionOk="0" h="3983" w="3952">
                    <a:moveTo>
                      <a:pt x="3952" y="0"/>
                    </a:moveTo>
                    <a:lnTo>
                      <a:pt x="0" y="3982"/>
                    </a:lnTo>
                    <a:lnTo>
                      <a:pt x="426" y="3982"/>
                    </a:lnTo>
                    <a:lnTo>
                      <a:pt x="3952" y="426"/>
                    </a:lnTo>
                    <a:lnTo>
                      <a:pt x="39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4"/>
              <p:cNvSpPr/>
              <p:nvPr/>
            </p:nvSpPr>
            <p:spPr>
              <a:xfrm>
                <a:off x="8836238" y="3424112"/>
                <a:ext cx="200434" cy="200434"/>
              </a:xfrm>
              <a:custGeom>
                <a:rect b="b" l="l" r="r" t="t"/>
                <a:pathLst>
                  <a:path extrusionOk="0" h="2007" w="2007">
                    <a:moveTo>
                      <a:pt x="2007" y="0"/>
                    </a:moveTo>
                    <a:lnTo>
                      <a:pt x="1" y="2006"/>
                    </a:lnTo>
                    <a:lnTo>
                      <a:pt x="396" y="2006"/>
                    </a:lnTo>
                    <a:lnTo>
                      <a:pt x="2007" y="426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4"/>
              <p:cNvSpPr/>
              <p:nvPr/>
            </p:nvSpPr>
            <p:spPr>
              <a:xfrm>
                <a:off x="8250415" y="2841285"/>
                <a:ext cx="786257" cy="783261"/>
              </a:xfrm>
              <a:custGeom>
                <a:rect b="b" l="l" r="r" t="t"/>
                <a:pathLst>
                  <a:path extrusionOk="0" h="7843" w="7873">
                    <a:moveTo>
                      <a:pt x="7873" y="0"/>
                    </a:moveTo>
                    <a:lnTo>
                      <a:pt x="0" y="7842"/>
                    </a:lnTo>
                    <a:lnTo>
                      <a:pt x="426" y="7842"/>
                    </a:lnTo>
                    <a:lnTo>
                      <a:pt x="7873" y="395"/>
                    </a:lnTo>
                    <a:lnTo>
                      <a:pt x="78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4"/>
              <p:cNvSpPr/>
              <p:nvPr/>
            </p:nvSpPr>
            <p:spPr>
              <a:xfrm>
                <a:off x="8444658" y="3032532"/>
                <a:ext cx="592015" cy="592015"/>
              </a:xfrm>
              <a:custGeom>
                <a:rect b="b" l="l" r="r" t="t"/>
                <a:pathLst>
                  <a:path extrusionOk="0" h="5928" w="5928">
                    <a:moveTo>
                      <a:pt x="5928" y="0"/>
                    </a:moveTo>
                    <a:lnTo>
                      <a:pt x="1" y="5927"/>
                    </a:lnTo>
                    <a:lnTo>
                      <a:pt x="426" y="5927"/>
                    </a:lnTo>
                    <a:lnTo>
                      <a:pt x="5928" y="426"/>
                    </a:lnTo>
                    <a:lnTo>
                      <a:pt x="59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4"/>
              <p:cNvSpPr/>
              <p:nvPr/>
            </p:nvSpPr>
            <p:spPr>
              <a:xfrm>
                <a:off x="8672356" y="3226774"/>
                <a:ext cx="549471" cy="549471"/>
              </a:xfrm>
              <a:custGeom>
                <a:rect b="b" l="l" r="r" t="t"/>
                <a:pathLst>
                  <a:path extrusionOk="0" h="5502" w="5502">
                    <a:moveTo>
                      <a:pt x="0" y="0"/>
                    </a:moveTo>
                    <a:lnTo>
                      <a:pt x="0" y="5502"/>
                    </a:lnTo>
                    <a:lnTo>
                      <a:pt x="5502" y="5502"/>
                    </a:lnTo>
                    <a:lnTo>
                      <a:pt x="5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3" name="Google Shape;563;p34"/>
            <p:cNvSpPr/>
            <p:nvPr/>
          </p:nvSpPr>
          <p:spPr>
            <a:xfrm>
              <a:off x="6972411" y="1526829"/>
              <a:ext cx="1053502" cy="1053502"/>
            </a:xfrm>
            <a:custGeom>
              <a:rect b="b" l="l" r="r" t="t"/>
              <a:pathLst>
                <a:path extrusionOk="0" h="10549" w="10549">
                  <a:moveTo>
                    <a:pt x="1" y="1"/>
                  </a:moveTo>
                  <a:lnTo>
                    <a:pt x="1" y="10548"/>
                  </a:lnTo>
                  <a:lnTo>
                    <a:pt x="10548" y="10548"/>
                  </a:lnTo>
                  <a:lnTo>
                    <a:pt x="10548" y="1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7221381" y="1781891"/>
              <a:ext cx="549471" cy="549471"/>
            </a:xfrm>
            <a:custGeom>
              <a:rect b="b" l="l" r="r" t="t"/>
              <a:pathLst>
                <a:path extrusionOk="0" h="5502" w="5502">
                  <a:moveTo>
                    <a:pt x="0" y="0"/>
                  </a:moveTo>
                  <a:lnTo>
                    <a:pt x="0" y="5502"/>
                  </a:lnTo>
                  <a:lnTo>
                    <a:pt x="5502" y="5502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7221381" y="1781891"/>
              <a:ext cx="552567" cy="549471"/>
            </a:xfrm>
            <a:custGeom>
              <a:rect b="b" l="l" r="r" t="t"/>
              <a:pathLst>
                <a:path extrusionOk="0" h="5502" w="5533">
                  <a:moveTo>
                    <a:pt x="0" y="0"/>
                  </a:moveTo>
                  <a:lnTo>
                    <a:pt x="0" y="5502"/>
                  </a:lnTo>
                  <a:lnTo>
                    <a:pt x="5532" y="5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7773848" y="1526829"/>
              <a:ext cx="252066" cy="1056498"/>
            </a:xfrm>
            <a:custGeom>
              <a:rect b="b" l="l" r="r" t="t"/>
              <a:pathLst>
                <a:path extrusionOk="0" h="10579" w="2524">
                  <a:moveTo>
                    <a:pt x="2523" y="1"/>
                  </a:moveTo>
                  <a:lnTo>
                    <a:pt x="0" y="2554"/>
                  </a:lnTo>
                  <a:lnTo>
                    <a:pt x="0" y="8056"/>
                  </a:lnTo>
                  <a:lnTo>
                    <a:pt x="2523" y="10579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6972411" y="2583228"/>
              <a:ext cx="1053502" cy="1056498"/>
            </a:xfrm>
            <a:custGeom>
              <a:rect b="b" l="l" r="r" t="t"/>
              <a:pathLst>
                <a:path extrusionOk="0" h="10579" w="10549">
                  <a:moveTo>
                    <a:pt x="1" y="1"/>
                  </a:moveTo>
                  <a:lnTo>
                    <a:pt x="1" y="10578"/>
                  </a:lnTo>
                  <a:lnTo>
                    <a:pt x="10548" y="10578"/>
                  </a:lnTo>
                  <a:lnTo>
                    <a:pt x="10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7221381" y="2835193"/>
              <a:ext cx="552567" cy="549471"/>
            </a:xfrm>
            <a:custGeom>
              <a:rect b="b" l="l" r="r" t="t"/>
              <a:pathLst>
                <a:path extrusionOk="0" h="5502" w="5533">
                  <a:moveTo>
                    <a:pt x="0" y="0"/>
                  </a:moveTo>
                  <a:lnTo>
                    <a:pt x="0" y="5502"/>
                  </a:lnTo>
                  <a:lnTo>
                    <a:pt x="5532" y="5502"/>
                  </a:lnTo>
                  <a:lnTo>
                    <a:pt x="5532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7221381" y="2835193"/>
              <a:ext cx="552567" cy="549471"/>
            </a:xfrm>
            <a:custGeom>
              <a:rect b="b" l="l" r="r" t="t"/>
              <a:pathLst>
                <a:path extrusionOk="0" h="5502" w="5533">
                  <a:moveTo>
                    <a:pt x="0" y="0"/>
                  </a:moveTo>
                  <a:lnTo>
                    <a:pt x="0" y="5502"/>
                  </a:lnTo>
                  <a:lnTo>
                    <a:pt x="55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6972411" y="3384565"/>
              <a:ext cx="1053502" cy="252066"/>
            </a:xfrm>
            <a:custGeom>
              <a:rect b="b" l="l" r="r" t="t"/>
              <a:pathLst>
                <a:path extrusionOk="0" h="2524" w="10549">
                  <a:moveTo>
                    <a:pt x="2493" y="1"/>
                  </a:moveTo>
                  <a:lnTo>
                    <a:pt x="1" y="2524"/>
                  </a:lnTo>
                  <a:lnTo>
                    <a:pt x="10548" y="2524"/>
                  </a:lnTo>
                  <a:lnTo>
                    <a:pt x="8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8025813" y="1526829"/>
              <a:ext cx="1053402" cy="1056498"/>
            </a:xfrm>
            <a:custGeom>
              <a:rect b="b" l="l" r="r" t="t"/>
              <a:pathLst>
                <a:path extrusionOk="0" h="10579" w="10548">
                  <a:moveTo>
                    <a:pt x="0" y="1"/>
                  </a:moveTo>
                  <a:lnTo>
                    <a:pt x="0" y="10579"/>
                  </a:lnTo>
                  <a:lnTo>
                    <a:pt x="10547" y="10579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8277679" y="1781891"/>
              <a:ext cx="552567" cy="549471"/>
            </a:xfrm>
            <a:custGeom>
              <a:rect b="b" l="l" r="r" t="t"/>
              <a:pathLst>
                <a:path extrusionOk="0" h="5502" w="5533">
                  <a:moveTo>
                    <a:pt x="1" y="0"/>
                  </a:moveTo>
                  <a:lnTo>
                    <a:pt x="1" y="5502"/>
                  </a:lnTo>
                  <a:lnTo>
                    <a:pt x="5533" y="5502"/>
                  </a:lnTo>
                  <a:lnTo>
                    <a:pt x="5533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8277679" y="1781891"/>
              <a:ext cx="549571" cy="549471"/>
            </a:xfrm>
            <a:custGeom>
              <a:rect b="b" l="l" r="r" t="t"/>
              <a:pathLst>
                <a:path extrusionOk="0" h="5502" w="5503">
                  <a:moveTo>
                    <a:pt x="5503" y="0"/>
                  </a:moveTo>
                  <a:lnTo>
                    <a:pt x="1" y="5502"/>
                  </a:lnTo>
                  <a:lnTo>
                    <a:pt x="5503" y="5502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8025813" y="1526829"/>
              <a:ext cx="1056398" cy="255161"/>
            </a:xfrm>
            <a:custGeom>
              <a:rect b="b" l="l" r="r" t="t"/>
              <a:pathLst>
                <a:path extrusionOk="0" h="2555" w="10578">
                  <a:moveTo>
                    <a:pt x="0" y="1"/>
                  </a:moveTo>
                  <a:lnTo>
                    <a:pt x="2523" y="2554"/>
                  </a:lnTo>
                  <a:lnTo>
                    <a:pt x="8025" y="2554"/>
                  </a:lnTo>
                  <a:lnTo>
                    <a:pt x="105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5" name="Google Shape;575;p34"/>
            <p:cNvGrpSpPr/>
            <p:nvPr/>
          </p:nvGrpSpPr>
          <p:grpSpPr>
            <a:xfrm>
              <a:off x="7017951" y="3709434"/>
              <a:ext cx="965419" cy="971411"/>
              <a:chOff x="7017951" y="3709434"/>
              <a:chExt cx="965419" cy="971411"/>
            </a:xfrm>
          </p:grpSpPr>
          <p:sp>
            <p:nvSpPr>
              <p:cNvPr id="576" name="Google Shape;576;p34"/>
              <p:cNvSpPr/>
              <p:nvPr/>
            </p:nvSpPr>
            <p:spPr>
              <a:xfrm>
                <a:off x="7017951" y="3709434"/>
                <a:ext cx="215614" cy="218610"/>
              </a:xfrm>
              <a:custGeom>
                <a:rect b="b" l="l" r="r" t="t"/>
                <a:pathLst>
                  <a:path extrusionOk="0" h="2189" w="2159">
                    <a:moveTo>
                      <a:pt x="1733" y="0"/>
                    </a:moveTo>
                    <a:lnTo>
                      <a:pt x="1" y="1794"/>
                    </a:lnTo>
                    <a:lnTo>
                      <a:pt x="1" y="2189"/>
                    </a:lnTo>
                    <a:lnTo>
                      <a:pt x="21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4"/>
              <p:cNvSpPr/>
              <p:nvPr/>
            </p:nvSpPr>
            <p:spPr>
              <a:xfrm>
                <a:off x="7017951" y="3709434"/>
                <a:ext cx="801537" cy="804533"/>
              </a:xfrm>
              <a:custGeom>
                <a:rect b="b" l="l" r="r" t="t"/>
                <a:pathLst>
                  <a:path extrusionOk="0" h="8056" w="8026">
                    <a:moveTo>
                      <a:pt x="7600" y="0"/>
                    </a:moveTo>
                    <a:lnTo>
                      <a:pt x="1" y="7630"/>
                    </a:lnTo>
                    <a:lnTo>
                      <a:pt x="1" y="8055"/>
                    </a:lnTo>
                    <a:lnTo>
                      <a:pt x="80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4"/>
              <p:cNvSpPr/>
              <p:nvPr/>
            </p:nvSpPr>
            <p:spPr>
              <a:xfrm>
                <a:off x="7017951" y="3709434"/>
                <a:ext cx="412952" cy="412952"/>
              </a:xfrm>
              <a:custGeom>
                <a:rect b="b" l="l" r="r" t="t"/>
                <a:pathLst>
                  <a:path extrusionOk="0" h="4135" w="4135">
                    <a:moveTo>
                      <a:pt x="3709" y="0"/>
                    </a:moveTo>
                    <a:lnTo>
                      <a:pt x="1" y="3709"/>
                    </a:lnTo>
                    <a:lnTo>
                      <a:pt x="1" y="4134"/>
                    </a:lnTo>
                    <a:lnTo>
                      <a:pt x="41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4"/>
              <p:cNvSpPr/>
              <p:nvPr/>
            </p:nvSpPr>
            <p:spPr>
              <a:xfrm>
                <a:off x="7017951" y="3709434"/>
                <a:ext cx="965419" cy="971411"/>
              </a:xfrm>
              <a:custGeom>
                <a:rect b="b" l="l" r="r" t="t"/>
                <a:pathLst>
                  <a:path extrusionOk="0" h="9727" w="9667">
                    <a:moveTo>
                      <a:pt x="9575" y="0"/>
                    </a:moveTo>
                    <a:lnTo>
                      <a:pt x="1" y="9575"/>
                    </a:lnTo>
                    <a:lnTo>
                      <a:pt x="1" y="9727"/>
                    </a:lnTo>
                    <a:lnTo>
                      <a:pt x="274" y="9727"/>
                    </a:lnTo>
                    <a:lnTo>
                      <a:pt x="9667" y="304"/>
                    </a:lnTo>
                    <a:lnTo>
                      <a:pt x="96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4"/>
              <p:cNvSpPr/>
              <p:nvPr/>
            </p:nvSpPr>
            <p:spPr>
              <a:xfrm>
                <a:off x="7017951" y="3709434"/>
                <a:ext cx="607194" cy="610190"/>
              </a:xfrm>
              <a:custGeom>
                <a:rect b="b" l="l" r="r" t="t"/>
                <a:pathLst>
                  <a:path extrusionOk="0" h="6110" w="6080">
                    <a:moveTo>
                      <a:pt x="5654" y="0"/>
                    </a:moveTo>
                    <a:lnTo>
                      <a:pt x="1" y="5684"/>
                    </a:lnTo>
                    <a:lnTo>
                      <a:pt x="1" y="6110"/>
                    </a:lnTo>
                    <a:lnTo>
                      <a:pt x="60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4"/>
              <p:cNvSpPr/>
              <p:nvPr/>
            </p:nvSpPr>
            <p:spPr>
              <a:xfrm>
                <a:off x="7585598" y="4283172"/>
                <a:ext cx="397772" cy="397672"/>
              </a:xfrm>
              <a:custGeom>
                <a:rect b="b" l="l" r="r" t="t"/>
                <a:pathLst>
                  <a:path extrusionOk="0" h="3982" w="3983">
                    <a:moveTo>
                      <a:pt x="3983" y="0"/>
                    </a:moveTo>
                    <a:lnTo>
                      <a:pt x="1" y="3982"/>
                    </a:lnTo>
                    <a:lnTo>
                      <a:pt x="426" y="3982"/>
                    </a:lnTo>
                    <a:lnTo>
                      <a:pt x="3983" y="395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4"/>
              <p:cNvSpPr/>
              <p:nvPr/>
            </p:nvSpPr>
            <p:spPr>
              <a:xfrm>
                <a:off x="7779840" y="4474319"/>
                <a:ext cx="203530" cy="206526"/>
              </a:xfrm>
              <a:custGeom>
                <a:rect b="b" l="l" r="r" t="t"/>
                <a:pathLst>
                  <a:path extrusionOk="0" h="2068" w="2038">
                    <a:moveTo>
                      <a:pt x="2038" y="1"/>
                    </a:moveTo>
                    <a:lnTo>
                      <a:pt x="1" y="2068"/>
                    </a:lnTo>
                    <a:lnTo>
                      <a:pt x="457" y="2068"/>
                    </a:lnTo>
                    <a:lnTo>
                      <a:pt x="2038" y="426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4"/>
              <p:cNvSpPr/>
              <p:nvPr/>
            </p:nvSpPr>
            <p:spPr>
              <a:xfrm>
                <a:off x="7197113" y="3891592"/>
                <a:ext cx="786257" cy="789253"/>
              </a:xfrm>
              <a:custGeom>
                <a:rect b="b" l="l" r="r" t="t"/>
                <a:pathLst>
                  <a:path extrusionOk="0" h="7903" w="7873">
                    <a:moveTo>
                      <a:pt x="7873" y="0"/>
                    </a:moveTo>
                    <a:lnTo>
                      <a:pt x="0" y="7903"/>
                    </a:lnTo>
                    <a:lnTo>
                      <a:pt x="456" y="7903"/>
                    </a:lnTo>
                    <a:lnTo>
                      <a:pt x="7873" y="426"/>
                    </a:lnTo>
                    <a:lnTo>
                      <a:pt x="78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4"/>
              <p:cNvSpPr/>
              <p:nvPr/>
            </p:nvSpPr>
            <p:spPr>
              <a:xfrm>
                <a:off x="7394351" y="4088830"/>
                <a:ext cx="589019" cy="592015"/>
              </a:xfrm>
              <a:custGeom>
                <a:rect b="b" l="l" r="r" t="t"/>
                <a:pathLst>
                  <a:path extrusionOk="0" h="5928" w="5898">
                    <a:moveTo>
                      <a:pt x="5898" y="1"/>
                    </a:moveTo>
                    <a:lnTo>
                      <a:pt x="1" y="5928"/>
                    </a:lnTo>
                    <a:lnTo>
                      <a:pt x="396" y="5928"/>
                    </a:lnTo>
                    <a:lnTo>
                      <a:pt x="5898" y="426"/>
                    </a:lnTo>
                    <a:lnTo>
                      <a:pt x="58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5" name="Google Shape;585;p34"/>
            <p:cNvSpPr/>
            <p:nvPr/>
          </p:nvSpPr>
          <p:spPr>
            <a:xfrm>
              <a:off x="8672356" y="3226774"/>
              <a:ext cx="549471" cy="549471"/>
            </a:xfrm>
            <a:custGeom>
              <a:rect b="b" l="l" r="r" t="t"/>
              <a:pathLst>
                <a:path extrusionOk="0" h="5502" w="5502">
                  <a:moveTo>
                    <a:pt x="0" y="0"/>
                  </a:moveTo>
                  <a:lnTo>
                    <a:pt x="0" y="5502"/>
                  </a:lnTo>
                  <a:lnTo>
                    <a:pt x="5502" y="5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9221727" y="2977804"/>
              <a:ext cx="252066" cy="1053502"/>
            </a:xfrm>
            <a:custGeom>
              <a:rect b="b" l="l" r="r" t="t"/>
              <a:pathLst>
                <a:path extrusionOk="0" h="10549" w="2524">
                  <a:moveTo>
                    <a:pt x="2524" y="1"/>
                  </a:moveTo>
                  <a:lnTo>
                    <a:pt x="1" y="2493"/>
                  </a:lnTo>
                  <a:lnTo>
                    <a:pt x="1" y="7995"/>
                  </a:lnTo>
                  <a:lnTo>
                    <a:pt x="2524" y="10548"/>
                  </a:lnTo>
                  <a:lnTo>
                    <a:pt x="25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7" name="Google Shape;587;p34"/>
            <p:cNvGrpSpPr/>
            <p:nvPr/>
          </p:nvGrpSpPr>
          <p:grpSpPr>
            <a:xfrm>
              <a:off x="9246094" y="1687716"/>
              <a:ext cx="1132298" cy="1004867"/>
              <a:chOff x="9246094" y="1687716"/>
              <a:chExt cx="1132298" cy="1004867"/>
            </a:xfrm>
          </p:grpSpPr>
          <p:sp>
            <p:nvSpPr>
              <p:cNvPr id="588" name="Google Shape;588;p34"/>
              <p:cNvSpPr/>
              <p:nvPr/>
            </p:nvSpPr>
            <p:spPr>
              <a:xfrm>
                <a:off x="9246094" y="1687716"/>
                <a:ext cx="66811" cy="66911"/>
              </a:xfrm>
              <a:custGeom>
                <a:rect b="b" l="l" r="r" t="t"/>
                <a:pathLst>
                  <a:path extrusionOk="0" h="670" w="669">
                    <a:moveTo>
                      <a:pt x="334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4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4"/>
              <p:cNvSpPr/>
              <p:nvPr/>
            </p:nvSpPr>
            <p:spPr>
              <a:xfrm>
                <a:off x="9601223" y="1687716"/>
                <a:ext cx="66911" cy="66911"/>
              </a:xfrm>
              <a:custGeom>
                <a:rect b="b" l="l" r="r" t="t"/>
                <a:pathLst>
                  <a:path extrusionOk="0" h="670" w="670">
                    <a:moveTo>
                      <a:pt x="33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5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4"/>
              <p:cNvSpPr/>
              <p:nvPr/>
            </p:nvSpPr>
            <p:spPr>
              <a:xfrm>
                <a:off x="9953356" y="1687716"/>
                <a:ext cx="69907" cy="66911"/>
              </a:xfrm>
              <a:custGeom>
                <a:rect b="b" l="l" r="r" t="t"/>
                <a:pathLst>
                  <a:path extrusionOk="0" h="670" w="700">
                    <a:moveTo>
                      <a:pt x="36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65" y="670"/>
                    </a:cubicBezTo>
                    <a:cubicBezTo>
                      <a:pt x="547" y="670"/>
                      <a:pt x="699" y="518"/>
                      <a:pt x="699" y="335"/>
                    </a:cubicBezTo>
                    <a:cubicBezTo>
                      <a:pt x="699" y="153"/>
                      <a:pt x="547" y="1"/>
                      <a:pt x="3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4"/>
              <p:cNvSpPr/>
              <p:nvPr/>
            </p:nvSpPr>
            <p:spPr>
              <a:xfrm>
                <a:off x="10311581" y="1687716"/>
                <a:ext cx="66811" cy="66911"/>
              </a:xfrm>
              <a:custGeom>
                <a:rect b="b" l="l" r="r" t="t"/>
                <a:pathLst>
                  <a:path extrusionOk="0" h="670" w="669">
                    <a:moveTo>
                      <a:pt x="334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4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4"/>
              <p:cNvSpPr/>
              <p:nvPr/>
            </p:nvSpPr>
            <p:spPr>
              <a:xfrm>
                <a:off x="9246094" y="1997405"/>
                <a:ext cx="66811" cy="66811"/>
              </a:xfrm>
              <a:custGeom>
                <a:rect b="b" l="l" r="r" t="t"/>
                <a:pathLst>
                  <a:path extrusionOk="0" h="669" w="669">
                    <a:moveTo>
                      <a:pt x="334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4"/>
              <p:cNvSpPr/>
              <p:nvPr/>
            </p:nvSpPr>
            <p:spPr>
              <a:xfrm>
                <a:off x="9601223" y="1997405"/>
                <a:ext cx="66911" cy="66811"/>
              </a:xfrm>
              <a:custGeom>
                <a:rect b="b" l="l" r="r" t="t"/>
                <a:pathLst>
                  <a:path extrusionOk="0" h="669" w="670">
                    <a:moveTo>
                      <a:pt x="33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4"/>
              <p:cNvSpPr/>
              <p:nvPr/>
            </p:nvSpPr>
            <p:spPr>
              <a:xfrm>
                <a:off x="9953356" y="1997405"/>
                <a:ext cx="69907" cy="66811"/>
              </a:xfrm>
              <a:custGeom>
                <a:rect b="b" l="l" r="r" t="t"/>
                <a:pathLst>
                  <a:path extrusionOk="0" h="669" w="700">
                    <a:moveTo>
                      <a:pt x="36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65" y="669"/>
                    </a:cubicBezTo>
                    <a:cubicBezTo>
                      <a:pt x="547" y="669"/>
                      <a:pt x="699" y="517"/>
                      <a:pt x="699" y="335"/>
                    </a:cubicBezTo>
                    <a:cubicBezTo>
                      <a:pt x="699" y="152"/>
                      <a:pt x="547" y="0"/>
                      <a:pt x="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4"/>
              <p:cNvSpPr/>
              <p:nvPr/>
            </p:nvSpPr>
            <p:spPr>
              <a:xfrm>
                <a:off x="10311581" y="1997405"/>
                <a:ext cx="66811" cy="66811"/>
              </a:xfrm>
              <a:custGeom>
                <a:rect b="b" l="l" r="r" t="t"/>
                <a:pathLst>
                  <a:path extrusionOk="0" h="669" w="669">
                    <a:moveTo>
                      <a:pt x="334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4"/>
              <p:cNvSpPr/>
              <p:nvPr/>
            </p:nvSpPr>
            <p:spPr>
              <a:xfrm>
                <a:off x="9246094" y="2313086"/>
                <a:ext cx="66811" cy="66911"/>
              </a:xfrm>
              <a:custGeom>
                <a:rect b="b" l="l" r="r" t="t"/>
                <a:pathLst>
                  <a:path extrusionOk="0" h="670" w="669">
                    <a:moveTo>
                      <a:pt x="334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4"/>
              <p:cNvSpPr/>
              <p:nvPr/>
            </p:nvSpPr>
            <p:spPr>
              <a:xfrm>
                <a:off x="9601223" y="2313086"/>
                <a:ext cx="66911" cy="66911"/>
              </a:xfrm>
              <a:custGeom>
                <a:rect b="b" l="l" r="r" t="t"/>
                <a:pathLst>
                  <a:path extrusionOk="0" h="670" w="670">
                    <a:moveTo>
                      <a:pt x="33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4"/>
              <p:cNvSpPr/>
              <p:nvPr/>
            </p:nvSpPr>
            <p:spPr>
              <a:xfrm>
                <a:off x="9953356" y="2313086"/>
                <a:ext cx="69907" cy="66911"/>
              </a:xfrm>
              <a:custGeom>
                <a:rect b="b" l="l" r="r" t="t"/>
                <a:pathLst>
                  <a:path extrusionOk="0" h="670" w="700">
                    <a:moveTo>
                      <a:pt x="36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65" y="669"/>
                    </a:cubicBezTo>
                    <a:cubicBezTo>
                      <a:pt x="547" y="669"/>
                      <a:pt x="699" y="517"/>
                      <a:pt x="699" y="335"/>
                    </a:cubicBezTo>
                    <a:cubicBezTo>
                      <a:pt x="699" y="152"/>
                      <a:pt x="547" y="0"/>
                      <a:pt x="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4"/>
              <p:cNvSpPr/>
              <p:nvPr/>
            </p:nvSpPr>
            <p:spPr>
              <a:xfrm>
                <a:off x="10311581" y="2313086"/>
                <a:ext cx="66811" cy="66911"/>
              </a:xfrm>
              <a:custGeom>
                <a:rect b="b" l="l" r="r" t="t"/>
                <a:pathLst>
                  <a:path extrusionOk="0" h="670" w="669">
                    <a:moveTo>
                      <a:pt x="334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4"/>
              <p:cNvSpPr/>
              <p:nvPr/>
            </p:nvSpPr>
            <p:spPr>
              <a:xfrm>
                <a:off x="9249090" y="2622675"/>
                <a:ext cx="66911" cy="69907"/>
              </a:xfrm>
              <a:custGeom>
                <a:rect b="b" l="l" r="r" t="t"/>
                <a:pathLst>
                  <a:path extrusionOk="0" h="700" w="670">
                    <a:moveTo>
                      <a:pt x="335" y="1"/>
                    </a:moveTo>
                    <a:cubicBezTo>
                      <a:pt x="152" y="1"/>
                      <a:pt x="1" y="153"/>
                      <a:pt x="1" y="365"/>
                    </a:cubicBezTo>
                    <a:cubicBezTo>
                      <a:pt x="1" y="548"/>
                      <a:pt x="152" y="700"/>
                      <a:pt x="335" y="700"/>
                    </a:cubicBezTo>
                    <a:cubicBezTo>
                      <a:pt x="517" y="700"/>
                      <a:pt x="669" y="548"/>
                      <a:pt x="669" y="36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4"/>
              <p:cNvSpPr/>
              <p:nvPr/>
            </p:nvSpPr>
            <p:spPr>
              <a:xfrm>
                <a:off x="9601223" y="2622675"/>
                <a:ext cx="69907" cy="69907"/>
              </a:xfrm>
              <a:custGeom>
                <a:rect b="b" l="l" r="r" t="t"/>
                <a:pathLst>
                  <a:path extrusionOk="0" h="700" w="700">
                    <a:moveTo>
                      <a:pt x="335" y="1"/>
                    </a:moveTo>
                    <a:cubicBezTo>
                      <a:pt x="152" y="1"/>
                      <a:pt x="0" y="153"/>
                      <a:pt x="0" y="365"/>
                    </a:cubicBezTo>
                    <a:cubicBezTo>
                      <a:pt x="0" y="548"/>
                      <a:pt x="152" y="700"/>
                      <a:pt x="335" y="700"/>
                    </a:cubicBezTo>
                    <a:cubicBezTo>
                      <a:pt x="548" y="700"/>
                      <a:pt x="700" y="548"/>
                      <a:pt x="700" y="365"/>
                    </a:cubicBezTo>
                    <a:cubicBezTo>
                      <a:pt x="700" y="153"/>
                      <a:pt x="548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4"/>
              <p:cNvSpPr/>
              <p:nvPr/>
            </p:nvSpPr>
            <p:spPr>
              <a:xfrm>
                <a:off x="9959448" y="2622675"/>
                <a:ext cx="66811" cy="69907"/>
              </a:xfrm>
              <a:custGeom>
                <a:rect b="b" l="l" r="r" t="t"/>
                <a:pathLst>
                  <a:path extrusionOk="0" h="700" w="669">
                    <a:moveTo>
                      <a:pt x="334" y="1"/>
                    </a:moveTo>
                    <a:cubicBezTo>
                      <a:pt x="152" y="1"/>
                      <a:pt x="0" y="153"/>
                      <a:pt x="0" y="365"/>
                    </a:cubicBezTo>
                    <a:cubicBezTo>
                      <a:pt x="0" y="548"/>
                      <a:pt x="152" y="700"/>
                      <a:pt x="334" y="700"/>
                    </a:cubicBezTo>
                    <a:cubicBezTo>
                      <a:pt x="517" y="700"/>
                      <a:pt x="669" y="548"/>
                      <a:pt x="669" y="36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4"/>
              <p:cNvSpPr/>
              <p:nvPr/>
            </p:nvSpPr>
            <p:spPr>
              <a:xfrm>
                <a:off x="10311581" y="2622675"/>
                <a:ext cx="66811" cy="69907"/>
              </a:xfrm>
              <a:custGeom>
                <a:rect b="b" l="l" r="r" t="t"/>
                <a:pathLst>
                  <a:path extrusionOk="0" h="700" w="669">
                    <a:moveTo>
                      <a:pt x="334" y="1"/>
                    </a:moveTo>
                    <a:cubicBezTo>
                      <a:pt x="152" y="1"/>
                      <a:pt x="0" y="153"/>
                      <a:pt x="0" y="365"/>
                    </a:cubicBezTo>
                    <a:cubicBezTo>
                      <a:pt x="0" y="548"/>
                      <a:pt x="152" y="700"/>
                      <a:pt x="334" y="700"/>
                    </a:cubicBezTo>
                    <a:cubicBezTo>
                      <a:pt x="517" y="700"/>
                      <a:pt x="669" y="548"/>
                      <a:pt x="669" y="36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4" name="Google Shape;604;p34"/>
            <p:cNvSpPr/>
            <p:nvPr/>
          </p:nvSpPr>
          <p:spPr>
            <a:xfrm>
              <a:off x="9601223" y="4122286"/>
              <a:ext cx="355229" cy="358225"/>
            </a:xfrm>
            <a:custGeom>
              <a:rect b="b" l="l" r="r" t="t"/>
              <a:pathLst>
                <a:path extrusionOk="0" h="3587" w="3557">
                  <a:moveTo>
                    <a:pt x="0" y="0"/>
                  </a:moveTo>
                  <a:lnTo>
                    <a:pt x="0" y="3587"/>
                  </a:lnTo>
                  <a:lnTo>
                    <a:pt x="3557" y="3587"/>
                  </a:lnTo>
                  <a:lnTo>
                    <a:pt x="35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9382613" y="4577582"/>
              <a:ext cx="185354" cy="185254"/>
            </a:xfrm>
            <a:custGeom>
              <a:rect b="b" l="l" r="r" t="t"/>
              <a:pathLst>
                <a:path extrusionOk="0" h="1855" w="1856">
                  <a:moveTo>
                    <a:pt x="1" y="0"/>
                  </a:moveTo>
                  <a:lnTo>
                    <a:pt x="1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7130302" y="4909641"/>
              <a:ext cx="679998" cy="598706"/>
            </a:xfrm>
            <a:custGeom>
              <a:rect b="b" l="l" r="r" t="t"/>
              <a:pathLst>
                <a:path extrusionOk="0" h="5995" w="6809">
                  <a:moveTo>
                    <a:pt x="3426" y="0"/>
                  </a:moveTo>
                  <a:cubicBezTo>
                    <a:pt x="3043" y="0"/>
                    <a:pt x="2654" y="75"/>
                    <a:pt x="2280" y="232"/>
                  </a:cubicBezTo>
                  <a:cubicBezTo>
                    <a:pt x="730" y="840"/>
                    <a:pt x="0" y="2603"/>
                    <a:pt x="639" y="4122"/>
                  </a:cubicBezTo>
                  <a:cubicBezTo>
                    <a:pt x="1120" y="5292"/>
                    <a:pt x="2225" y="5995"/>
                    <a:pt x="3404" y="5995"/>
                  </a:cubicBezTo>
                  <a:cubicBezTo>
                    <a:pt x="3788" y="5995"/>
                    <a:pt x="4179" y="5920"/>
                    <a:pt x="4560" y="5764"/>
                  </a:cubicBezTo>
                  <a:cubicBezTo>
                    <a:pt x="6079" y="5125"/>
                    <a:pt x="6809" y="3393"/>
                    <a:pt x="6201" y="1843"/>
                  </a:cubicBezTo>
                  <a:cubicBezTo>
                    <a:pt x="5720" y="697"/>
                    <a:pt x="4599" y="0"/>
                    <a:pt x="3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10757789" y="1891146"/>
              <a:ext cx="333957" cy="333957"/>
            </a:xfrm>
            <a:custGeom>
              <a:rect b="b" l="l" r="r" t="t"/>
              <a:pathLst>
                <a:path extrusionOk="0" h="3344" w="3344">
                  <a:moveTo>
                    <a:pt x="0" y="0"/>
                  </a:moveTo>
                  <a:lnTo>
                    <a:pt x="0" y="3344"/>
                  </a:lnTo>
                  <a:lnTo>
                    <a:pt x="3344" y="3344"/>
                  </a:lnTo>
                  <a:lnTo>
                    <a:pt x="3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34"/>
          <p:cNvGrpSpPr/>
          <p:nvPr/>
        </p:nvGrpSpPr>
        <p:grpSpPr>
          <a:xfrm>
            <a:off x="14475283" y="10031331"/>
            <a:ext cx="6961357" cy="3977986"/>
            <a:chOff x="15575197" y="10806966"/>
            <a:chExt cx="4356021" cy="2489197"/>
          </a:xfrm>
        </p:grpSpPr>
        <p:sp>
          <p:nvSpPr>
            <p:cNvPr id="609" name="Google Shape;609;p34"/>
            <p:cNvSpPr/>
            <p:nvPr/>
          </p:nvSpPr>
          <p:spPr>
            <a:xfrm>
              <a:off x="15578193" y="11429240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6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15578193" y="10806966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16200468" y="11429240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6232" y="0"/>
                  </a:moveTo>
                  <a:lnTo>
                    <a:pt x="1" y="6231"/>
                  </a:lnTo>
                  <a:lnTo>
                    <a:pt x="6232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16200468" y="10806966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6232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15575197" y="10806966"/>
              <a:ext cx="1244649" cy="1244649"/>
            </a:xfrm>
            <a:custGeom>
              <a:rect b="b" l="l" r="r" t="t"/>
              <a:pathLst>
                <a:path extrusionOk="0" h="12463" w="12463">
                  <a:moveTo>
                    <a:pt x="6231" y="0"/>
                  </a:moveTo>
                  <a:lnTo>
                    <a:pt x="0" y="6231"/>
                  </a:lnTo>
                  <a:lnTo>
                    <a:pt x="6231" y="12462"/>
                  </a:lnTo>
                  <a:lnTo>
                    <a:pt x="12462" y="6231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15912150" y="11143919"/>
              <a:ext cx="573739" cy="573739"/>
            </a:xfrm>
            <a:custGeom>
              <a:rect b="b" l="l" r="r" t="t"/>
              <a:pathLst>
                <a:path extrusionOk="0" h="5745" w="5745">
                  <a:moveTo>
                    <a:pt x="0" y="0"/>
                  </a:moveTo>
                  <a:lnTo>
                    <a:pt x="0" y="5745"/>
                  </a:lnTo>
                  <a:lnTo>
                    <a:pt x="5745" y="5745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15912150" y="11143919"/>
              <a:ext cx="573739" cy="573739"/>
            </a:xfrm>
            <a:custGeom>
              <a:rect b="b" l="l" r="r" t="t"/>
              <a:pathLst>
                <a:path extrusionOk="0" h="5745" w="5745">
                  <a:moveTo>
                    <a:pt x="5745" y="0"/>
                  </a:moveTo>
                  <a:lnTo>
                    <a:pt x="0" y="5745"/>
                  </a:lnTo>
                  <a:lnTo>
                    <a:pt x="5745" y="5745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19305848" y="11429240"/>
              <a:ext cx="625370" cy="622374"/>
            </a:xfrm>
            <a:custGeom>
              <a:rect b="b" l="l" r="r" t="t"/>
              <a:pathLst>
                <a:path extrusionOk="0" h="6232" w="6262">
                  <a:moveTo>
                    <a:pt x="0" y="0"/>
                  </a:moveTo>
                  <a:lnTo>
                    <a:pt x="0" y="6231"/>
                  </a:lnTo>
                  <a:lnTo>
                    <a:pt x="6262" y="6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19305848" y="10806966"/>
              <a:ext cx="625370" cy="622374"/>
            </a:xfrm>
            <a:custGeom>
              <a:rect b="b" l="l" r="r" t="t"/>
              <a:pathLst>
                <a:path extrusionOk="0" h="6232" w="6262">
                  <a:moveTo>
                    <a:pt x="0" y="0"/>
                  </a:moveTo>
                  <a:lnTo>
                    <a:pt x="0" y="6231"/>
                  </a:lnTo>
                  <a:lnTo>
                    <a:pt x="6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18064295" y="11429240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6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18064295" y="10806966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18686569" y="11429240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6201" y="0"/>
                  </a:moveTo>
                  <a:lnTo>
                    <a:pt x="1" y="6231"/>
                  </a:lnTo>
                  <a:lnTo>
                    <a:pt x="6201" y="6231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18686569" y="10806966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1" y="0"/>
                  </a:moveTo>
                  <a:lnTo>
                    <a:pt x="6201" y="6231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18401248" y="11140823"/>
              <a:ext cx="570743" cy="573839"/>
            </a:xfrm>
            <a:custGeom>
              <a:rect b="b" l="l" r="r" t="t"/>
              <a:pathLst>
                <a:path extrusionOk="0" h="5746" w="5715">
                  <a:moveTo>
                    <a:pt x="1" y="1"/>
                  </a:moveTo>
                  <a:lnTo>
                    <a:pt x="1" y="5745"/>
                  </a:lnTo>
                  <a:lnTo>
                    <a:pt x="5715" y="5745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18401248" y="11143919"/>
              <a:ext cx="573839" cy="573739"/>
            </a:xfrm>
            <a:custGeom>
              <a:rect b="b" l="l" r="r" t="t"/>
              <a:pathLst>
                <a:path extrusionOk="0" h="5745" w="5746">
                  <a:moveTo>
                    <a:pt x="5745" y="0"/>
                  </a:moveTo>
                  <a:lnTo>
                    <a:pt x="1" y="5745"/>
                  </a:lnTo>
                  <a:lnTo>
                    <a:pt x="5745" y="5745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16200468" y="12673789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6232" y="0"/>
                  </a:moveTo>
                  <a:lnTo>
                    <a:pt x="1" y="6232"/>
                  </a:lnTo>
                  <a:lnTo>
                    <a:pt x="6232" y="6232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15578193" y="12673789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2"/>
                  </a:lnTo>
                  <a:lnTo>
                    <a:pt x="6232" y="62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16200468" y="12051515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6232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rgbClr val="1423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15578193" y="12051515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15912150" y="12385372"/>
              <a:ext cx="573739" cy="573839"/>
            </a:xfrm>
            <a:custGeom>
              <a:rect b="b" l="l" r="r" t="t"/>
              <a:pathLst>
                <a:path extrusionOk="0" h="5746" w="5745">
                  <a:moveTo>
                    <a:pt x="0" y="1"/>
                  </a:moveTo>
                  <a:lnTo>
                    <a:pt x="0" y="5746"/>
                  </a:lnTo>
                  <a:lnTo>
                    <a:pt x="5745" y="5746"/>
                  </a:lnTo>
                  <a:lnTo>
                    <a:pt x="57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15912150" y="12388468"/>
              <a:ext cx="573739" cy="573839"/>
            </a:xfrm>
            <a:custGeom>
              <a:rect b="b" l="l" r="r" t="t"/>
              <a:pathLst>
                <a:path extrusionOk="0" h="5746" w="5745">
                  <a:moveTo>
                    <a:pt x="0" y="0"/>
                  </a:moveTo>
                  <a:lnTo>
                    <a:pt x="5745" y="5745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18686569" y="12051515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1" y="0"/>
                  </a:moveTo>
                  <a:lnTo>
                    <a:pt x="6201" y="6231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18686569" y="12673789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6201" y="0"/>
                  </a:moveTo>
                  <a:lnTo>
                    <a:pt x="1" y="6232"/>
                  </a:lnTo>
                  <a:lnTo>
                    <a:pt x="6201" y="6232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18064295" y="12051515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18064295" y="12673789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2"/>
                  </a:lnTo>
                  <a:lnTo>
                    <a:pt x="6232" y="62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18401248" y="12388468"/>
              <a:ext cx="573839" cy="573839"/>
            </a:xfrm>
            <a:custGeom>
              <a:rect b="b" l="l" r="r" t="t"/>
              <a:pathLst>
                <a:path extrusionOk="0" h="5746" w="5746">
                  <a:moveTo>
                    <a:pt x="1" y="0"/>
                  </a:moveTo>
                  <a:lnTo>
                    <a:pt x="1" y="5745"/>
                  </a:lnTo>
                  <a:lnTo>
                    <a:pt x="5745" y="5745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18401248" y="12388468"/>
              <a:ext cx="573839" cy="573839"/>
            </a:xfrm>
            <a:custGeom>
              <a:rect b="b" l="l" r="r" t="t"/>
              <a:pathLst>
                <a:path extrusionOk="0" h="5746" w="5746">
                  <a:moveTo>
                    <a:pt x="1" y="0"/>
                  </a:moveTo>
                  <a:lnTo>
                    <a:pt x="1" y="5745"/>
                  </a:lnTo>
                  <a:lnTo>
                    <a:pt x="5745" y="57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19305848" y="12051515"/>
              <a:ext cx="625370" cy="622374"/>
            </a:xfrm>
            <a:custGeom>
              <a:rect b="b" l="l" r="r" t="t"/>
              <a:pathLst>
                <a:path extrusionOk="0" h="6232" w="6262">
                  <a:moveTo>
                    <a:pt x="0" y="0"/>
                  </a:moveTo>
                  <a:lnTo>
                    <a:pt x="0" y="6231"/>
                  </a:lnTo>
                  <a:lnTo>
                    <a:pt x="6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19305848" y="12673789"/>
              <a:ext cx="625370" cy="622374"/>
            </a:xfrm>
            <a:custGeom>
              <a:rect b="b" l="l" r="r" t="t"/>
              <a:pathLst>
                <a:path extrusionOk="0" h="6232" w="6262">
                  <a:moveTo>
                    <a:pt x="0" y="0"/>
                  </a:moveTo>
                  <a:lnTo>
                    <a:pt x="0" y="6232"/>
                  </a:lnTo>
                  <a:lnTo>
                    <a:pt x="6262" y="6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16822742" y="12051515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1" y="0"/>
                  </a:moveTo>
                  <a:lnTo>
                    <a:pt x="1" y="6231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16822742" y="12673789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1" y="0"/>
                  </a:moveTo>
                  <a:lnTo>
                    <a:pt x="1" y="6232"/>
                  </a:lnTo>
                  <a:lnTo>
                    <a:pt x="6202" y="62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17442020" y="12673789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6232" y="0"/>
                  </a:moveTo>
                  <a:lnTo>
                    <a:pt x="1" y="6232"/>
                  </a:lnTo>
                  <a:lnTo>
                    <a:pt x="6232" y="6232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17156699" y="12388468"/>
              <a:ext cx="570743" cy="573839"/>
            </a:xfrm>
            <a:custGeom>
              <a:rect b="b" l="l" r="r" t="t"/>
              <a:pathLst>
                <a:path extrusionOk="0" h="5746" w="5715">
                  <a:moveTo>
                    <a:pt x="0" y="0"/>
                  </a:moveTo>
                  <a:lnTo>
                    <a:pt x="0" y="5745"/>
                  </a:lnTo>
                  <a:lnTo>
                    <a:pt x="5715" y="5745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17156699" y="12388468"/>
              <a:ext cx="573839" cy="573839"/>
            </a:xfrm>
            <a:custGeom>
              <a:rect b="b" l="l" r="r" t="t"/>
              <a:pathLst>
                <a:path extrusionOk="0" h="5746" w="5746">
                  <a:moveTo>
                    <a:pt x="0" y="0"/>
                  </a:moveTo>
                  <a:lnTo>
                    <a:pt x="0" y="5745"/>
                  </a:lnTo>
                  <a:lnTo>
                    <a:pt x="5745" y="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800" y="4749950"/>
            <a:ext cx="7780100" cy="77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9605900" y="4196850"/>
            <a:ext cx="116082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 </a:t>
            </a:r>
            <a:r>
              <a:rPr b="1" lang="en" sz="7000"/>
              <a:t>Left Ventricle</a:t>
            </a:r>
            <a:endParaRPr b="1" sz="7000"/>
          </a:p>
          <a:p>
            <a:pPr indent="-450850" lvl="0" marL="914400" rtl="0" algn="l">
              <a:spcBef>
                <a:spcPts val="120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Responsible for pumping oxygenated blood to the body (connected to most organ systems)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Assessment</a:t>
            </a:r>
            <a:r>
              <a:rPr lang="en" sz="3500"/>
              <a:t> of LV systolic functions: </a:t>
            </a:r>
            <a:endParaRPr sz="3500"/>
          </a:p>
          <a:p>
            <a:pPr indent="-450850" lvl="1" marL="1371600" rtl="0" algn="l">
              <a:spcBef>
                <a:spcPts val="0"/>
              </a:spcBef>
              <a:spcAft>
                <a:spcPts val="0"/>
              </a:spcAft>
              <a:buSzPts val="3500"/>
              <a:buChar char="○"/>
            </a:pPr>
            <a:r>
              <a:rPr b="1" lang="en" sz="3500"/>
              <a:t>EDV (End-Diastolic Volume):</a:t>
            </a:r>
            <a:r>
              <a:rPr lang="en" sz="3500"/>
              <a:t> Max. blood volume in ventricle (before contraction)</a:t>
            </a:r>
            <a:endParaRPr sz="3500"/>
          </a:p>
          <a:p>
            <a:pPr indent="-450850" lvl="1" marL="1371600" rtl="0" algn="l">
              <a:spcBef>
                <a:spcPts val="0"/>
              </a:spcBef>
              <a:spcAft>
                <a:spcPts val="0"/>
              </a:spcAft>
              <a:buSzPts val="3500"/>
              <a:buChar char="○"/>
            </a:pPr>
            <a:r>
              <a:rPr b="1" lang="en" sz="3500"/>
              <a:t>ESV (End-Systolic Volume): </a:t>
            </a:r>
            <a:r>
              <a:rPr lang="en" sz="3500"/>
              <a:t>Min. blood volume in ventricle (after contraction)</a:t>
            </a:r>
            <a:endParaRPr sz="3500"/>
          </a:p>
          <a:p>
            <a:pPr indent="-450850" lvl="1" marL="1371600" rtl="0" algn="l">
              <a:spcBef>
                <a:spcPts val="0"/>
              </a:spcBef>
              <a:spcAft>
                <a:spcPts val="0"/>
              </a:spcAft>
              <a:buSzPts val="3500"/>
              <a:buChar char="○"/>
            </a:pPr>
            <a:r>
              <a:rPr b="1" lang="en" sz="3500"/>
              <a:t>EF (Ejection Fraction): </a:t>
            </a:r>
            <a:r>
              <a:rPr lang="en" sz="3500"/>
              <a:t>Percentage of blood pumped out during each contracti</a:t>
            </a:r>
            <a:r>
              <a:rPr lang="en" sz="3500"/>
              <a:t>on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Can be measured with </a:t>
            </a:r>
            <a:r>
              <a:rPr lang="en" sz="3500"/>
              <a:t>echocardiography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Used to diagnose heart failure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b="1" lang="en" sz="3500"/>
              <a:t>Apical view: </a:t>
            </a:r>
            <a:r>
              <a:rPr lang="en" sz="3500"/>
              <a:t>Detailed perspective from </a:t>
            </a:r>
            <a:endParaRPr sz="3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the heart’s </a:t>
            </a:r>
            <a:r>
              <a:rPr lang="en" sz="3500"/>
              <a:t>bottom tip into its chambers</a:t>
            </a:r>
            <a:endParaRPr sz="3500"/>
          </a:p>
        </p:txBody>
      </p:sp>
      <p:sp>
        <p:nvSpPr>
          <p:cNvPr id="307" name="Google Shape;307;p17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pic>
        <p:nvPicPr>
          <p:cNvPr descr="File:Diagram of the human heart (clean).svg - Wikimedia Commons" id="308" name="Google Shape;3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54488">
            <a:off x="1775077" y="4908137"/>
            <a:ext cx="2781413" cy="2781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8"/>
          <p:cNvPicPr preferRelativeResize="0"/>
          <p:nvPr/>
        </p:nvPicPr>
        <p:blipFill rotWithShape="1">
          <a:blip r:embed="rId3">
            <a:alphaModFix/>
          </a:blip>
          <a:srcRect b="-24742" l="0" r="0" t="-24757"/>
          <a:stretch/>
        </p:blipFill>
        <p:spPr>
          <a:xfrm>
            <a:off x="1825800" y="4749950"/>
            <a:ext cx="7780101" cy="77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8"/>
          <p:cNvSpPr txBox="1"/>
          <p:nvPr>
            <p:ph idx="1" type="body"/>
          </p:nvPr>
        </p:nvSpPr>
        <p:spPr>
          <a:xfrm>
            <a:off x="9605900" y="4196850"/>
            <a:ext cx="103755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 </a:t>
            </a:r>
            <a:r>
              <a:rPr b="1" lang="en" sz="7000"/>
              <a:t>U-Net</a:t>
            </a:r>
            <a:endParaRPr b="1" sz="7000"/>
          </a:p>
          <a:p>
            <a:pPr indent="-450850" lvl="0" marL="914400" rtl="0" algn="l">
              <a:spcBef>
                <a:spcPts val="120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Olaf Ronneberger, Philipp Fischer, and Thomas Brox: </a:t>
            </a:r>
            <a:r>
              <a:rPr i="1" lang="en" sz="3500"/>
              <a:t>U-Net: Convolutional Networks for Biomedical Image Segmentation</a:t>
            </a:r>
            <a:endParaRPr i="1"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Often used for segmenting medical images (organs, tumors, or other structures)</a:t>
            </a:r>
            <a:endParaRPr sz="3500"/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Produces detailed and accurate segmentation of structures in various types of segmentation tasks</a:t>
            </a:r>
            <a:endParaRPr sz="3500"/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Can be trained efficiently on limited labeled data (important when acquiring it can be challenging)</a:t>
            </a:r>
            <a:endParaRPr b="1" sz="3500"/>
          </a:p>
        </p:txBody>
      </p:sp>
      <p:sp>
        <p:nvSpPr>
          <p:cNvPr id="315" name="Google Shape;315;p18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9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1825800" y="4749950"/>
            <a:ext cx="7780101" cy="778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9"/>
          <p:cNvSpPr txBox="1"/>
          <p:nvPr>
            <p:ph idx="1" type="body"/>
          </p:nvPr>
        </p:nvSpPr>
        <p:spPr>
          <a:xfrm>
            <a:off x="9605900" y="4196850"/>
            <a:ext cx="112758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 </a:t>
            </a:r>
            <a:r>
              <a:rPr b="1" lang="en" sz="7000"/>
              <a:t>Model types</a:t>
            </a:r>
            <a:endParaRPr b="1" sz="7000"/>
          </a:p>
          <a:p>
            <a:pPr indent="-450850" lvl="0" marL="914400" rtl="0" algn="l">
              <a:spcBef>
                <a:spcPts val="1200"/>
              </a:spcBef>
              <a:spcAft>
                <a:spcPts val="0"/>
              </a:spcAft>
              <a:buSzPts val="3500"/>
              <a:buChar char="●"/>
            </a:pPr>
            <a:r>
              <a:rPr b="1" lang="en" sz="3500"/>
              <a:t>Masks: </a:t>
            </a:r>
            <a:r>
              <a:rPr lang="en" sz="3500"/>
              <a:t>Labeled pixel region or object in an image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b="1" lang="en" sz="3500"/>
              <a:t>Landmarks:</a:t>
            </a:r>
            <a:r>
              <a:rPr lang="en" sz="3500"/>
              <a:t> Distinctive points on an object used to identify its position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The purpose of this project was to compare between a landmark-based model and a mask-based model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To create a fair comparison, the same architecture and design parameters were used to train the models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b="1" lang="en" sz="3500"/>
              <a:t>Dice Score: </a:t>
            </a:r>
            <a:r>
              <a:rPr lang="en" sz="3500"/>
              <a:t>Metric generally used to </a:t>
            </a:r>
            <a:endParaRPr sz="3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evaluate the performance of medical </a:t>
            </a:r>
            <a:endParaRPr sz="3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image segmentation models</a:t>
            </a:r>
            <a:endParaRPr sz="3500"/>
          </a:p>
          <a:p>
            <a:pPr indent="-4508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Char char="○"/>
            </a:pPr>
            <a:r>
              <a:rPr lang="en" sz="3500"/>
              <a:t>Measures overlap between predicted</a:t>
            </a:r>
            <a:endParaRPr sz="35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segmentation and the ground truth</a:t>
            </a:r>
            <a:endParaRPr sz="3500"/>
          </a:p>
        </p:txBody>
      </p:sp>
      <p:sp>
        <p:nvSpPr>
          <p:cNvPr id="322" name="Google Shape;322;p19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idx="4294967295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i="1" lang="en"/>
              <a:t>“deidentified set of 10,030 echocardiogram images”</a:t>
            </a:r>
            <a:endParaRPr i="1"/>
          </a:p>
        </p:txBody>
      </p:sp>
      <p:sp>
        <p:nvSpPr>
          <p:cNvPr id="328" name="Google Shape;328;p20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329" name="Google Shape;3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800" y="3792900"/>
            <a:ext cx="19388400" cy="9694200"/>
          </a:xfrm>
          <a:prstGeom prst="rect">
            <a:avLst/>
          </a:prstGeom>
          <a:noFill/>
          <a:ln cap="flat" cmpd="sng" w="2857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/>
          <p:nvPr>
            <p:ph idx="4294967295" type="body"/>
          </p:nvPr>
        </p:nvSpPr>
        <p:spPr>
          <a:xfrm>
            <a:off x="1824225" y="7860400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Valid data</a:t>
            </a:r>
            <a:endParaRPr/>
          </a:p>
        </p:txBody>
      </p:sp>
      <p:sp>
        <p:nvSpPr>
          <p:cNvPr id="335" name="Google Shape;335;p21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336" name="Google Shape;33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4225" y="419685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5438" y="419685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6651" y="419685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17864" y="419685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549073" y="4196853"/>
            <a:ext cx="3663551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4225" y="976490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55438" y="976490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686651" y="976490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617864" y="976490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549073" y="9764903"/>
            <a:ext cx="3663551" cy="366354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1"/>
          <p:cNvSpPr txBox="1"/>
          <p:nvPr>
            <p:ph idx="4294967295" type="body"/>
          </p:nvPr>
        </p:nvSpPr>
        <p:spPr>
          <a:xfrm>
            <a:off x="1821075" y="13428450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Invalid data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graphicFrame>
        <p:nvGraphicFramePr>
          <p:cNvPr id="352" name="Google Shape;352;p22"/>
          <p:cNvGraphicFramePr/>
          <p:nvPr/>
        </p:nvGraphicFramePr>
        <p:xfrm>
          <a:off x="1825792" y="99057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{53E44971-7801-4F84-BD3A-A25F061552CF}</a:tableStyleId>
              </a:tblPr>
              <a:tblGrid>
                <a:gridCol w="9694200"/>
                <a:gridCol w="9694200"/>
              </a:tblGrid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Shape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(14912, 112, 112, 1)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(2576, 112, 112, 1)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(2552, 112, 112, 1)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</a:tbl>
          </a:graphicData>
        </a:graphic>
      </p:graphicFrame>
      <p:pic>
        <p:nvPicPr>
          <p:cNvPr descr="Archivo:NumPy logo 2020.svg - Wikipedia, la enciclopedia libre" id="353" name="Google Shape;353;p22"/>
          <p:cNvPicPr preferRelativeResize="0"/>
          <p:nvPr/>
        </p:nvPicPr>
        <p:blipFill rotWithShape="1">
          <a:blip r:embed="rId3">
            <a:alphaModFix/>
          </a:blip>
          <a:srcRect b="12412" l="0" r="0" t="13879"/>
          <a:stretch/>
        </p:blipFill>
        <p:spPr>
          <a:xfrm>
            <a:off x="4159475" y="5233425"/>
            <a:ext cx="9691050" cy="3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py Vector Icons free download in SVG, PNG Format" id="354" name="Google Shape;3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0925" y="5233425"/>
            <a:ext cx="3215900" cy="3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2"/>
          <p:cNvSpPr/>
          <p:nvPr/>
        </p:nvSpPr>
        <p:spPr>
          <a:xfrm>
            <a:off x="14002925" y="6639775"/>
            <a:ext cx="982200" cy="761400"/>
          </a:xfrm>
          <a:prstGeom prst="rightArrow">
            <a:avLst>
              <a:gd fmla="val 43289" name="adj1"/>
              <a:gd fmla="val 50000" name="adj2"/>
            </a:avLst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22"/>
          <p:cNvSpPr txBox="1"/>
          <p:nvPr>
            <p:ph idx="4294967295" type="body"/>
          </p:nvPr>
        </p:nvSpPr>
        <p:spPr>
          <a:xfrm>
            <a:off x="7932500" y="7478475"/>
            <a:ext cx="5488500" cy="1055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 sz="3500"/>
              <a:t> </a:t>
            </a:r>
            <a:r>
              <a:rPr b="1" lang="en" sz="3500"/>
              <a:t>float64</a:t>
            </a:r>
            <a:endParaRPr sz="3500"/>
          </a:p>
        </p:txBody>
      </p:sp>
      <p:sp>
        <p:nvSpPr>
          <p:cNvPr id="357" name="Google Shape;357;p22"/>
          <p:cNvSpPr txBox="1"/>
          <p:nvPr>
            <p:ph idx="4294967295" type="body"/>
          </p:nvPr>
        </p:nvSpPr>
        <p:spPr>
          <a:xfrm>
            <a:off x="15670925" y="8316675"/>
            <a:ext cx="3216000" cy="1055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 sz="3500"/>
              <a:t> </a:t>
            </a:r>
            <a:r>
              <a:rPr b="1" lang="en" sz="3500"/>
              <a:t>float16</a:t>
            </a:r>
            <a:endParaRPr sz="3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2" name="Google Shape;362;p23"/>
          <p:cNvGraphicFramePr/>
          <p:nvPr/>
        </p:nvGraphicFramePr>
        <p:xfrm>
          <a:off x="1825792" y="99057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{53E44971-7801-4F84-BD3A-A25F061552CF}</a:tableStyleId>
              </a:tblPr>
              <a:tblGrid>
                <a:gridCol w="9694200"/>
                <a:gridCol w="9694200"/>
              </a:tblGrid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Landmarks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Shape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(14912, 112, 112, 7)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(2576, 112, 112, 7)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(2552, 112, 112, 7)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3" name="Google Shape;363;p23"/>
          <p:cNvGraphicFramePr/>
          <p:nvPr/>
        </p:nvGraphicFramePr>
        <p:xfrm>
          <a:off x="1825792" y="53858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{53E44971-7801-4F84-BD3A-A25F061552CF}</a:tableStyleId>
              </a:tblPr>
              <a:tblGrid>
                <a:gridCol w="9694200"/>
                <a:gridCol w="9694200"/>
              </a:tblGrid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Masks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Shape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(14912, 112, 112, 1)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(2576, 112, 112, 1)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(2552, 112, 112, 1)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</a:tbl>
          </a:graphicData>
        </a:graphic>
      </p:graphicFrame>
      <p:sp>
        <p:nvSpPr>
          <p:cNvPr id="364" name="Google Shape;364;p23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 Style Research Poster by Slidesgo">
  <a:themeElements>
    <a:clrScheme name="Simple Light">
      <a:dk1>
        <a:srgbClr val="142360"/>
      </a:dk1>
      <a:lt1>
        <a:srgbClr val="90EFF1"/>
      </a:lt1>
      <a:dk2>
        <a:srgbClr val="FFFFFF"/>
      </a:dk2>
      <a:lt2>
        <a:srgbClr val="D1F4FF"/>
      </a:lt2>
      <a:accent1>
        <a:srgbClr val="0055A5"/>
      </a:accent1>
      <a:accent2>
        <a:srgbClr val="0095D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423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